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activeX/activeX2.xml" ContentType="application/vnd.ms-office.activeX+xml"/>
  <Override PartName="/ppt/activeX/activeX2.bin" ContentType="application/vnd.ms-office.activeX"/>
  <Override PartName="/ppt/activeX/activeX3.xml" ContentType="application/vnd.ms-office.activeX+xml"/>
  <Override PartName="/ppt/activeX/activeX3.bin" ContentType="application/vnd.ms-office.activeX"/>
  <Override PartName="/ppt/activeX/activeX4.xml" ContentType="application/vnd.ms-office.activeX+xml"/>
  <Override PartName="/ppt/activeX/activeX4.bin" ContentType="application/vnd.ms-office.activeX"/>
  <Override PartName="/ppt/activeX/activeX5.xml" ContentType="application/vnd.ms-office.activeX+xml"/>
  <Override PartName="/ppt/activeX/activeX5.bin" ContentType="application/vnd.ms-office.activeX"/>
  <Override PartName="/ppt/notesSlides/notesSlide8.xml" ContentType="application/vnd.openxmlformats-officedocument.presentationml.notesSlide+xml"/>
  <Override PartName="/ppt/activeX/activeX6.xml" ContentType="application/vnd.ms-office.activeX+xml"/>
  <Override PartName="/ppt/activeX/activeX6.bin" ContentType="application/vnd.ms-office.activeX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80484" autoAdjust="0"/>
  </p:normalViewPr>
  <p:slideViewPr>
    <p:cSldViewPr snapToGrid="0">
      <p:cViewPr varScale="1">
        <p:scale>
          <a:sx n="79" d="100"/>
          <a:sy n="79" d="100"/>
        </p:scale>
        <p:origin x="52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activeX1.xml><?xml version="1.0" encoding="utf-8"?>
<ax:ocx xmlns:ax="http://schemas.microsoft.com/office/2006/activeX" xmlns:r="http://schemas.openxmlformats.org/officeDocument/2006/relationships" ax:classid="{8627E73B-B5AA-4643-A3B0-570EDA17E3E7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7053240-CE69-11CD-A777-00DD01143C57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978C9E23-D4B0-11CE-BF2D-00AA003F40D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D7053240-CE69-11CD-A777-00DD01143C57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5" Type="http://schemas.openxmlformats.org/officeDocument/2006/relationships/image" Target="../media/image66.wmf"/><Relationship Id="rId4" Type="http://schemas.openxmlformats.org/officeDocument/2006/relationships/image" Target="../media/image6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wmf"/><Relationship Id="rId1" Type="http://schemas.openxmlformats.org/officeDocument/2006/relationships/image" Target="../media/image12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5F57E-178C-4603-8DA4-328247B07D4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7E2A8-635E-4C44-80D4-B60E16550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76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E2A8-635E-4C44-80D4-B60E165507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67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E2A8-635E-4C44-80D4-B60E165507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E2A8-635E-4C44-80D4-B60E165507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12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E2A8-635E-4C44-80D4-B60E165507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13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E2A8-635E-4C44-80D4-B60E165507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252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E2A8-635E-4C44-80D4-B60E165507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683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E2A8-635E-4C44-80D4-B60E165507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154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E2A8-635E-4C44-80D4-B60E165507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086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E2A8-635E-4C44-80D4-B60E165507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43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E2A8-635E-4C44-80D4-B60E165507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401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7E2A8-635E-4C44-80D4-B60E165507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942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BCAC5-790F-4FF7-8C28-42C5773D02C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1DB4-BBCC-4AA7-A5C2-9F357145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98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BCAC5-790F-4FF7-8C28-42C5773D02C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1DB4-BBCC-4AA7-A5C2-9F357145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95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BCAC5-790F-4FF7-8C28-42C5773D02C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1DB4-BBCC-4AA7-A5C2-9F357145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7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BCAC5-790F-4FF7-8C28-42C5773D02C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1DB4-BBCC-4AA7-A5C2-9F357145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423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BCAC5-790F-4FF7-8C28-42C5773D02C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1DB4-BBCC-4AA7-A5C2-9F357145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34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BCAC5-790F-4FF7-8C28-42C5773D02C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1DB4-BBCC-4AA7-A5C2-9F357145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86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BCAC5-790F-4FF7-8C28-42C5773D02C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1DB4-BBCC-4AA7-A5C2-9F357145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35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BCAC5-790F-4FF7-8C28-42C5773D02C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1DB4-BBCC-4AA7-A5C2-9F357145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62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BCAC5-790F-4FF7-8C28-42C5773D02C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1DB4-BBCC-4AA7-A5C2-9F357145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88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BCAC5-790F-4FF7-8C28-42C5773D02C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1DB4-BBCC-4AA7-A5C2-9F357145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64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BCAC5-790F-4FF7-8C28-42C5773D02C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41DB4-BBCC-4AA7-A5C2-9F357145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375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BCAC5-790F-4FF7-8C28-42C5773D02CE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41DB4-BBCC-4AA7-A5C2-9F357145F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38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2.jpg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.wmf"/><Relationship Id="rId10" Type="http://schemas.openxmlformats.org/officeDocument/2006/relationships/image" Target="../media/image8.jp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6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62.wmf"/><Relationship Id="rId3" Type="http://schemas.openxmlformats.org/officeDocument/2006/relationships/control" Target="../activeX/activeX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4.jpg"/><Relationship Id="rId17" Type="http://schemas.openxmlformats.org/officeDocument/2006/relationships/image" Target="../media/image66.wmf"/><Relationship Id="rId2" Type="http://schemas.openxmlformats.org/officeDocument/2006/relationships/control" Target="../activeX/activeX1.xml"/><Relationship Id="rId16" Type="http://schemas.openxmlformats.org/officeDocument/2006/relationships/image" Target="../media/image65.wmf"/><Relationship Id="rId1" Type="http://schemas.openxmlformats.org/officeDocument/2006/relationships/vmlDrawing" Target="../drawings/vmlDrawing2.vml"/><Relationship Id="rId6" Type="http://schemas.openxmlformats.org/officeDocument/2006/relationships/control" Target="../activeX/activeX5.xml"/><Relationship Id="rId11" Type="http://schemas.openxmlformats.org/officeDocument/2006/relationships/image" Target="../media/image5.jpg"/><Relationship Id="rId5" Type="http://schemas.openxmlformats.org/officeDocument/2006/relationships/control" Target="../activeX/activeX4.xml"/><Relationship Id="rId15" Type="http://schemas.openxmlformats.org/officeDocument/2006/relationships/image" Target="../media/image64.wmf"/><Relationship Id="rId10" Type="http://schemas.openxmlformats.org/officeDocument/2006/relationships/image" Target="../media/image68.jpg"/><Relationship Id="rId4" Type="http://schemas.openxmlformats.org/officeDocument/2006/relationships/control" Target="../activeX/activeX3.xml"/><Relationship Id="rId9" Type="http://schemas.openxmlformats.org/officeDocument/2006/relationships/image" Target="../media/image67.jpg"/><Relationship Id="rId14" Type="http://schemas.openxmlformats.org/officeDocument/2006/relationships/image" Target="../media/image63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13" Type="http://schemas.openxmlformats.org/officeDocument/2006/relationships/image" Target="../media/image78.png"/><Relationship Id="rId3" Type="http://schemas.openxmlformats.org/officeDocument/2006/relationships/image" Target="../media/image70.jpg"/><Relationship Id="rId7" Type="http://schemas.openxmlformats.org/officeDocument/2006/relationships/image" Target="../media/image72.jpeg"/><Relationship Id="rId12" Type="http://schemas.openxmlformats.org/officeDocument/2006/relationships/image" Target="../media/image77.jpeg"/><Relationship Id="rId2" Type="http://schemas.openxmlformats.org/officeDocument/2006/relationships/image" Target="../media/image69.jp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jpg"/><Relationship Id="rId5" Type="http://schemas.openxmlformats.org/officeDocument/2006/relationships/image" Target="../media/image4.jpg"/><Relationship Id="rId15" Type="http://schemas.openxmlformats.org/officeDocument/2006/relationships/image" Target="../media/image80.jpg"/><Relationship Id="rId10" Type="http://schemas.openxmlformats.org/officeDocument/2006/relationships/image" Target="../media/image75.jpg"/><Relationship Id="rId4" Type="http://schemas.openxmlformats.org/officeDocument/2006/relationships/image" Target="../media/image8.jpg"/><Relationship Id="rId9" Type="http://schemas.openxmlformats.org/officeDocument/2006/relationships/image" Target="../media/image74.jpg"/><Relationship Id="rId14" Type="http://schemas.openxmlformats.org/officeDocument/2006/relationships/image" Target="../media/image7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13" Type="http://schemas.openxmlformats.org/officeDocument/2006/relationships/image" Target="../media/image8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4.jpg"/><Relationship Id="rId12" Type="http://schemas.openxmlformats.org/officeDocument/2006/relationships/image" Target="../media/image80.jpg"/><Relationship Id="rId2" Type="http://schemas.openxmlformats.org/officeDocument/2006/relationships/control" Target="../activeX/activeX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1.png"/><Relationship Id="rId11" Type="http://schemas.openxmlformats.org/officeDocument/2006/relationships/image" Target="../media/image88.jpg"/><Relationship Id="rId5" Type="http://schemas.openxmlformats.org/officeDocument/2006/relationships/image" Target="../media/image72.jpeg"/><Relationship Id="rId15" Type="http://schemas.openxmlformats.org/officeDocument/2006/relationships/image" Target="../media/image82.wmf"/><Relationship Id="rId10" Type="http://schemas.openxmlformats.org/officeDocument/2006/relationships/image" Target="../media/image87.png"/><Relationship Id="rId4" Type="http://schemas.openxmlformats.org/officeDocument/2006/relationships/image" Target="../media/image83.jpg"/><Relationship Id="rId9" Type="http://schemas.openxmlformats.org/officeDocument/2006/relationships/image" Target="../media/image86.jpg"/><Relationship Id="rId1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95.jpg"/><Relationship Id="rId7" Type="http://schemas.openxmlformats.org/officeDocument/2006/relationships/image" Target="../media/image9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10" Type="http://schemas.openxmlformats.org/officeDocument/2006/relationships/image" Target="../media/image102.jpg"/><Relationship Id="rId4" Type="http://schemas.openxmlformats.org/officeDocument/2006/relationships/image" Target="../media/image96.jpg"/><Relationship Id="rId9" Type="http://schemas.openxmlformats.org/officeDocument/2006/relationships/image" Target="../media/image10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g"/><Relationship Id="rId3" Type="http://schemas.openxmlformats.org/officeDocument/2006/relationships/image" Target="../media/image107.jpg"/><Relationship Id="rId7" Type="http://schemas.openxmlformats.org/officeDocument/2006/relationships/image" Target="../media/image111.jpe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g"/><Relationship Id="rId5" Type="http://schemas.openxmlformats.org/officeDocument/2006/relationships/image" Target="../media/image109.jpg"/><Relationship Id="rId10" Type="http://schemas.openxmlformats.org/officeDocument/2006/relationships/image" Target="../media/image114.jpeg"/><Relationship Id="rId4" Type="http://schemas.openxmlformats.org/officeDocument/2006/relationships/image" Target="../media/image108.jpg"/><Relationship Id="rId9" Type="http://schemas.openxmlformats.org/officeDocument/2006/relationships/image" Target="../media/image11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7" Type="http://schemas.openxmlformats.org/officeDocument/2006/relationships/image" Target="../media/image1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jpg"/><Relationship Id="rId4" Type="http://schemas.openxmlformats.org/officeDocument/2006/relationships/image" Target="../media/image118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38degrees.org.uk/" TargetMode="External"/><Relationship Id="rId3" Type="http://schemas.openxmlformats.org/officeDocument/2006/relationships/hyperlink" Target="tel:+44%207776%20251669" TargetMode="External"/><Relationship Id="rId7" Type="http://schemas.openxmlformats.org/officeDocument/2006/relationships/hyperlink" Target="https://groups.google.com/" TargetMode="External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1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2.jpg"/><Relationship Id="rId7" Type="http://schemas.openxmlformats.org/officeDocument/2006/relationships/image" Target="../media/image1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9.png"/><Relationship Id="rId4" Type="http://schemas.openxmlformats.org/officeDocument/2006/relationships/image" Target="../media/image71.png"/><Relationship Id="rId9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g"/><Relationship Id="rId13" Type="http://schemas.openxmlformats.org/officeDocument/2006/relationships/oleObject" Target="../embeddings/oleObject3.bin"/><Relationship Id="rId3" Type="http://schemas.openxmlformats.org/officeDocument/2006/relationships/image" Target="../media/image130.png"/><Relationship Id="rId7" Type="http://schemas.openxmlformats.org/officeDocument/2006/relationships/image" Target="../media/image136.jpeg"/><Relationship Id="rId12" Type="http://schemas.openxmlformats.org/officeDocument/2006/relationships/image" Target="../media/image140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5.png"/><Relationship Id="rId11" Type="http://schemas.openxmlformats.org/officeDocument/2006/relationships/image" Target="../media/image10.jpg"/><Relationship Id="rId5" Type="http://schemas.openxmlformats.org/officeDocument/2006/relationships/image" Target="../media/image134.png"/><Relationship Id="rId10" Type="http://schemas.openxmlformats.org/officeDocument/2006/relationships/image" Target="../media/image139.jpg"/><Relationship Id="rId4" Type="http://schemas.openxmlformats.org/officeDocument/2006/relationships/image" Target="../media/image133.jpeg"/><Relationship Id="rId9" Type="http://schemas.openxmlformats.org/officeDocument/2006/relationships/image" Target="../media/image138.png"/><Relationship Id="rId14" Type="http://schemas.openxmlformats.org/officeDocument/2006/relationships/image" Target="../media/image132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eg"/><Relationship Id="rId3" Type="http://schemas.openxmlformats.org/officeDocument/2006/relationships/image" Target="../media/image143.jpg"/><Relationship Id="rId7" Type="http://schemas.openxmlformats.org/officeDocument/2006/relationships/image" Target="../media/image147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jpg"/><Relationship Id="rId5" Type="http://schemas.openxmlformats.org/officeDocument/2006/relationships/image" Target="../media/image145.jpg"/><Relationship Id="rId4" Type="http://schemas.openxmlformats.org/officeDocument/2006/relationships/image" Target="../media/image1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2015_European_migrant_crisis" TargetMode="External"/><Relationship Id="rId3" Type="http://schemas.openxmlformats.org/officeDocument/2006/relationships/image" Target="../media/image18.jpg"/><Relationship Id="rId7" Type="http://schemas.openxmlformats.org/officeDocument/2006/relationships/image" Target="../media/image2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2.jpg"/><Relationship Id="rId3" Type="http://schemas.openxmlformats.org/officeDocument/2006/relationships/image" Target="../media/image23.jpg"/><Relationship Id="rId7" Type="http://schemas.openxmlformats.org/officeDocument/2006/relationships/image" Target="../media/image28.jp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4.jpg"/><Relationship Id="rId5" Type="http://schemas.openxmlformats.org/officeDocument/2006/relationships/image" Target="../media/image26.jpg"/><Relationship Id="rId10" Type="http://schemas.openxmlformats.org/officeDocument/2006/relationships/image" Target="../media/image5.jp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jpeg"/><Relationship Id="rId7" Type="http://schemas.openxmlformats.org/officeDocument/2006/relationships/image" Target="../media/image42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10" Type="http://schemas.openxmlformats.org/officeDocument/2006/relationships/image" Target="../media/image45.png"/><Relationship Id="rId4" Type="http://schemas.openxmlformats.org/officeDocument/2006/relationships/image" Target="../media/image33.png"/><Relationship Id="rId9" Type="http://schemas.openxmlformats.org/officeDocument/2006/relationships/image" Target="../media/image4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Relationship Id="rId9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64" y="1453836"/>
            <a:ext cx="683827" cy="6830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313" y="2339339"/>
            <a:ext cx="704121" cy="11172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9601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2" y="1435578"/>
            <a:ext cx="1082477" cy="10824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977" y="2301455"/>
            <a:ext cx="1307783" cy="130778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50638" y="6442792"/>
            <a:ext cx="794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 </a:t>
            </a:r>
            <a:r>
              <a:rPr lang="en-US" dirty="0" err="1" smtClean="0"/>
              <a:t>nonPoliceCfgLogical</a:t>
            </a:r>
            <a:r>
              <a:rPr lang="en-US" dirty="0" smtClean="0"/>
              <a:t>(‘famous’).add(</a:t>
            </a:r>
            <a:r>
              <a:rPr lang="en-US" dirty="0" err="1" smtClean="0"/>
              <a:t>nonPoliceMovies</a:t>
            </a:r>
            <a:r>
              <a:rPr lang="en-US" dirty="0" smtClean="0"/>
              <a:t>).</a:t>
            </a:r>
            <a:r>
              <a:rPr lang="en-US" dirty="0" err="1" smtClean="0"/>
              <a:t>nonPoliceIntertupLogical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817611" y="2339339"/>
            <a:ext cx="1337310" cy="1177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869" y="2335228"/>
            <a:ext cx="865198" cy="13001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43550" y="1630680"/>
            <a:ext cx="1822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 in Yugoslavia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1875" y="2852411"/>
            <a:ext cx="1411605" cy="72268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4937740" y="2711884"/>
            <a:ext cx="1006971" cy="12077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55017" y="3625810"/>
            <a:ext cx="3933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 </a:t>
            </a:r>
            <a:r>
              <a:rPr lang="en-US" strike="sngStrike" dirty="0" err="1" smtClean="0"/>
              <a:t>Redhouse</a:t>
            </a:r>
            <a:r>
              <a:rPr lang="en-US" strike="sngStrike" dirty="0" smtClean="0"/>
              <a:t>; </a:t>
            </a:r>
            <a:r>
              <a:rPr lang="en-US" strike="sngStrike" dirty="0" err="1" smtClean="0"/>
              <a:t>redcrates</a:t>
            </a:r>
            <a:r>
              <a:rPr lang="en-US" strike="sngStrike" dirty="0" smtClean="0"/>
              <a:t>; apple II used</a:t>
            </a:r>
          </a:p>
          <a:p>
            <a:r>
              <a:rPr lang="en-US" dirty="0" smtClean="0"/>
              <a:t>1998 CPVA </a:t>
            </a:r>
            <a:r>
              <a:rPr lang="en-US" strike="sngStrike" dirty="0" smtClean="0"/>
              <a:t>band Wonderbra’s, Elvis2</a:t>
            </a:r>
          </a:p>
          <a:p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7715250" y="1619031"/>
            <a:ext cx="845820" cy="88794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715250" y="2459493"/>
            <a:ext cx="365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SQ.FBI.investgion</a:t>
            </a:r>
            <a:r>
              <a:rPr lang="en-US" dirty="0" smtClean="0"/>
              <a:t>(</a:t>
            </a:r>
            <a:r>
              <a:rPr lang="en-US" strike="sngStrike" dirty="0" err="1" smtClean="0"/>
              <a:t>doors,coldwell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jim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567873" y="2003225"/>
            <a:ext cx="1277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Immgration</a:t>
            </a:r>
            <a:endParaRPr lang="en-US" strike="sngStrike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5557968" y="1391424"/>
            <a:ext cx="1277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Immgration</a:t>
            </a:r>
            <a:endParaRPr lang="en-US" strike="sngStrike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5984886" y="5346125"/>
            <a:ext cx="4636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Chim</a:t>
            </a:r>
            <a:r>
              <a:rPr lang="en-US" dirty="0" smtClean="0"/>
              <a:t> </a:t>
            </a:r>
            <a:r>
              <a:rPr lang="en-US" dirty="0" err="1" smtClean="0"/>
              <a:t>TERMIANOTRE.DR.JOESPEPH.nonPoliceRT</a:t>
            </a:r>
            <a:endParaRPr lang="en-US" dirty="0" smtClean="0"/>
          </a:p>
          <a:p>
            <a:r>
              <a:rPr lang="en-US" strike="sngStrike" dirty="0" smtClean="0"/>
              <a:t>“</a:t>
            </a:r>
            <a:r>
              <a:rPr lang="en-US" strike="sngStrike" dirty="0" err="1" smtClean="0"/>
              <a:t>Chim</a:t>
            </a:r>
            <a:r>
              <a:rPr lang="en-US" strike="sngStrike" dirty="0" smtClean="0"/>
              <a:t>”  </a:t>
            </a:r>
            <a:r>
              <a:rPr lang="en-US" strike="sngStrike" dirty="0" err="1" smtClean="0"/>
              <a:t>Arim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Achim</a:t>
            </a:r>
            <a:endParaRPr lang="en-US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876" y="1707955"/>
            <a:ext cx="756146" cy="5239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8714" y="1560272"/>
            <a:ext cx="664992" cy="56840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693" y="1436421"/>
            <a:ext cx="647721" cy="611269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3898508" y="1884292"/>
            <a:ext cx="1919103" cy="488265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486858" y="1425574"/>
            <a:ext cx="7457492" cy="498306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47221" y="4779678"/>
            <a:ext cx="5288900" cy="1738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trike="sngStrike" dirty="0" smtClean="0"/>
              <a:t>CD parent lines</a:t>
            </a:r>
          </a:p>
          <a:p>
            <a:r>
              <a:rPr lang="en-US" sz="1400" strike="sngStrike" dirty="0" smtClean="0"/>
              <a:t>0.1 </a:t>
            </a:r>
            <a:r>
              <a:rPr lang="en-US" sz="1400" strike="sngStrike" dirty="0" err="1" smtClean="0"/>
              <a:t>ich</a:t>
            </a:r>
            <a:r>
              <a:rPr lang="en-US" sz="1400" strike="sngStrike" dirty="0" smtClean="0"/>
              <a:t> </a:t>
            </a:r>
            <a:r>
              <a:rPr lang="en-US" sz="1400" strike="sngStrike" dirty="0" err="1" smtClean="0"/>
              <a:t>zesege</a:t>
            </a:r>
            <a:r>
              <a:rPr lang="en-US" sz="1400" strike="sngStrike" dirty="0" smtClean="0"/>
              <a:t> </a:t>
            </a:r>
            <a:r>
              <a:rPr lang="en-US" sz="1400" strike="sngStrike" dirty="0" err="1" smtClean="0"/>
              <a:t>dir</a:t>
            </a:r>
            <a:r>
              <a:rPr lang="en-US" sz="1400" strike="sngStrike" dirty="0" smtClean="0"/>
              <a:t> den </a:t>
            </a:r>
            <a:r>
              <a:rPr lang="en-US" sz="1400" strike="sngStrike" dirty="0" err="1" smtClean="0"/>
              <a:t>kopf</a:t>
            </a:r>
            <a:r>
              <a:rPr lang="en-US" sz="1400" strike="sngStrike" dirty="0" smtClean="0"/>
              <a:t> (</a:t>
            </a:r>
            <a:r>
              <a:rPr lang="en-US" sz="1400" strike="sngStrike" dirty="0" err="1" smtClean="0"/>
              <a:t>tranl</a:t>
            </a:r>
            <a:r>
              <a:rPr lang="en-US" sz="1400" strike="sngStrike" dirty="0" smtClean="0"/>
              <a:t>) I will saw off you head: (parent)</a:t>
            </a:r>
          </a:p>
          <a:p>
            <a:r>
              <a:rPr lang="en-US" sz="1400" dirty="0" smtClean="0"/>
              <a:t>0.1 </a:t>
            </a:r>
            <a:r>
              <a:rPr lang="en-US" sz="1400" strike="sngStrike" dirty="0" err="1" smtClean="0"/>
              <a:t>mehr</a:t>
            </a:r>
            <a:r>
              <a:rPr lang="en-US" sz="1400" strike="sngStrike" dirty="0" smtClean="0"/>
              <a:t> vodka </a:t>
            </a:r>
            <a:r>
              <a:rPr lang="en-US" sz="1400" strike="sngStrike" dirty="0" err="1" smtClean="0"/>
              <a:t>als</a:t>
            </a:r>
            <a:r>
              <a:rPr lang="en-US" sz="1400" strike="sngStrike" dirty="0" smtClean="0"/>
              <a:t> </a:t>
            </a:r>
            <a:r>
              <a:rPr lang="en-US" sz="1400" strike="sngStrike" dirty="0" err="1" smtClean="0"/>
              <a:t>leven</a:t>
            </a:r>
            <a:r>
              <a:rPr lang="en-US" sz="1400" strike="sngStrike" dirty="0" smtClean="0"/>
              <a:t> (</a:t>
            </a:r>
            <a:r>
              <a:rPr lang="en-US" sz="1400" strike="sngStrike" dirty="0" err="1" smtClean="0"/>
              <a:t>tranl</a:t>
            </a:r>
            <a:r>
              <a:rPr lang="en-US" sz="1400" strike="sngStrike" dirty="0" smtClean="0"/>
              <a:t>) more vodka than lemon</a:t>
            </a:r>
          </a:p>
          <a:p>
            <a:r>
              <a:rPr lang="en-US" sz="1100" strike="sngStrike" dirty="0" smtClean="0"/>
              <a:t>Status of father </a:t>
            </a:r>
            <a:r>
              <a:rPr lang="en-US" sz="1100" dirty="0" smtClean="0"/>
              <a:t>1D8723.IPX. ATB</a:t>
            </a:r>
          </a:p>
          <a:p>
            <a:r>
              <a:rPr lang="en-US" dirty="0" err="1" smtClean="0"/>
              <a:t>nonPolcieSexAbuse</a:t>
            </a:r>
            <a:endParaRPr lang="en-US" dirty="0" smtClean="0"/>
          </a:p>
          <a:p>
            <a:r>
              <a:rPr lang="en-US" sz="900" strike="sngStrike" dirty="0"/>
              <a:t> </a:t>
            </a:r>
            <a:r>
              <a:rPr lang="en-US" sz="900" strike="sngStrike" dirty="0" smtClean="0"/>
              <a:t> - Sex with Elderly women 18/52</a:t>
            </a:r>
          </a:p>
          <a:p>
            <a:r>
              <a:rPr lang="en-US" sz="900" strike="sngStrike" dirty="0" smtClean="0"/>
              <a:t>  - Sex with anyone</a:t>
            </a:r>
          </a:p>
          <a:p>
            <a:r>
              <a:rPr lang="en-US" sz="900" strike="sngStrike" dirty="0"/>
              <a:t> </a:t>
            </a:r>
            <a:r>
              <a:rPr lang="en-US" sz="900" strike="sngStrike" dirty="0" smtClean="0"/>
              <a:t> - Invested (in </a:t>
            </a:r>
            <a:r>
              <a:rPr lang="en-US" sz="900" strike="sngStrike" dirty="0" err="1" smtClean="0"/>
              <a:t>sleint</a:t>
            </a:r>
            <a:r>
              <a:rPr lang="en-US" sz="900" strike="sngStrike" dirty="0" smtClean="0"/>
              <a:t> )Sex Internet</a:t>
            </a:r>
          </a:p>
          <a:p>
            <a:r>
              <a:rPr lang="en-US" sz="900" strike="sngStrike" dirty="0"/>
              <a:t> </a:t>
            </a:r>
            <a:r>
              <a:rPr lang="en-US" sz="900" strike="sngStrike" dirty="0" smtClean="0"/>
              <a:t> - </a:t>
            </a:r>
            <a:r>
              <a:rPr lang="en-US" sz="900" strike="sngStrike" dirty="0" err="1" smtClean="0"/>
              <a:t>nonPolcieInit.nonPoliceTrigger</a:t>
            </a:r>
            <a:r>
              <a:rPr lang="en-US" sz="900" strike="sngStrike" dirty="0" smtClean="0"/>
              <a:t>(“sex jokes, !sex jokes”)</a:t>
            </a:r>
            <a:endParaRPr lang="en-US" sz="900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347221" y="4410346"/>
            <a:ext cx="4660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Immgration.nonPoliceIntutup.nonPocleiTriggers</a:t>
            </a:r>
            <a:endParaRPr lang="en-US" strike="sngStrike" dirty="0" smtClean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1842889" y="2122895"/>
            <a:ext cx="4147725" cy="379457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3569366" y="2490187"/>
            <a:ext cx="2573648" cy="164565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320419" y="1377548"/>
            <a:ext cx="452520" cy="9084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555413" y="4353458"/>
            <a:ext cx="1708027" cy="89307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9088032" y="4353458"/>
            <a:ext cx="1708027" cy="89307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6868708" y="4522550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2007/8 SQ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9277231" y="4549140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1998 WWI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53613" y="4900282"/>
            <a:ext cx="1758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Alen</a:t>
            </a:r>
            <a:r>
              <a:rPr lang="en-US" sz="900" dirty="0" smtClean="0"/>
              <a:t>, </a:t>
            </a:r>
            <a:r>
              <a:rPr lang="en-US" sz="900" dirty="0" err="1" smtClean="0"/>
              <a:t>Franceco</a:t>
            </a:r>
            <a:r>
              <a:rPr lang="en-US" sz="900" dirty="0" smtClean="0"/>
              <a:t>, Stanford, Thomas</a:t>
            </a:r>
            <a:endParaRPr lang="en-US" sz="900" dirty="0"/>
          </a:p>
        </p:txBody>
      </p:sp>
      <p:sp>
        <p:nvSpPr>
          <p:cNvPr id="44" name="TextBox 43"/>
          <p:cNvSpPr txBox="1"/>
          <p:nvPr/>
        </p:nvSpPr>
        <p:spPr>
          <a:xfrm>
            <a:off x="9101413" y="4928425"/>
            <a:ext cx="1758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Alen</a:t>
            </a:r>
            <a:r>
              <a:rPr lang="en-US" sz="900" dirty="0" smtClean="0"/>
              <a:t>, </a:t>
            </a:r>
            <a:r>
              <a:rPr lang="en-US" sz="900" dirty="0" err="1" smtClean="0"/>
              <a:t>Franceco</a:t>
            </a:r>
            <a:r>
              <a:rPr lang="en-US" sz="900" dirty="0" smtClean="0"/>
              <a:t>, Stanford, Thomas</a:t>
            </a:r>
            <a:endParaRPr lang="en-US" sz="900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2983706" y="2000012"/>
            <a:ext cx="1503152" cy="23193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93429" y="3743833"/>
            <a:ext cx="3120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PETERSSON.KING</a:t>
            </a:r>
            <a:r>
              <a:rPr lang="en-US" sz="1000" b="1" strike="sngStrike" dirty="0" smtClean="0"/>
              <a:t>(</a:t>
            </a:r>
            <a:r>
              <a:rPr lang="en-US" sz="1000" b="1" strike="sngStrike" dirty="0" err="1" smtClean="0"/>
              <a:t>dom</a:t>
            </a:r>
            <a:r>
              <a:rPr lang="en-US" sz="1000" b="1" strike="sngStrike" dirty="0" smtClean="0"/>
              <a:t> cum)</a:t>
            </a:r>
          </a:p>
          <a:p>
            <a:r>
              <a:rPr lang="en-US" dirty="0" smtClean="0"/>
              <a:t>Call you Dr. Rice;  </a:t>
            </a:r>
            <a:r>
              <a:rPr lang="en-US" strike="sngStrike" dirty="0" smtClean="0"/>
              <a:t>Mueller-Reiss</a:t>
            </a:r>
            <a:endParaRPr lang="en-US" strike="sngStrike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218" y="2801678"/>
            <a:ext cx="506201" cy="680606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908920" y="2575596"/>
            <a:ext cx="5229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Princpal</a:t>
            </a:r>
            <a:endParaRPr lang="en-US" sz="800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692331" y="4062549"/>
            <a:ext cx="1915538" cy="347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438894"/>
              </p:ext>
            </p:extLst>
          </p:nvPr>
        </p:nvGraphicFramePr>
        <p:xfrm>
          <a:off x="286592" y="6354548"/>
          <a:ext cx="9382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Packager Shell Object" showAsIcon="1" r:id="rId14" imgW="938880" imgH="532800" progId="Package">
                  <p:embed/>
                </p:oleObj>
              </mc:Choice>
              <mc:Fallback>
                <p:oleObj name="Packager Shell Object" showAsIcon="1" r:id="rId14" imgW="93888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86592" y="6354548"/>
                        <a:ext cx="93821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420" y="3748255"/>
            <a:ext cx="911625" cy="6828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4742641" y="3772758"/>
            <a:ext cx="1236509" cy="463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76142" y="3505119"/>
            <a:ext cx="14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strike="sngStrike" dirty="0" err="1" smtClean="0"/>
              <a:t>elvis</a:t>
            </a:r>
            <a:endParaRPr lang="en-US" strike="sngStrike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5690436" y="3674793"/>
            <a:ext cx="2580493" cy="344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19490" y="3380946"/>
            <a:ext cx="321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VRINGIA.MARY.POPE.FRNACEOC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76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683" y="9354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2825" y="1323336"/>
            <a:ext cx="2698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VIRIGNIA SWORN Vol 2016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753" y="3592285"/>
            <a:ext cx="754451" cy="11337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808" y="2368985"/>
            <a:ext cx="804894" cy="12076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53848" y="1722966"/>
            <a:ext cx="1544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IBM</a:t>
            </a:r>
            <a:r>
              <a:rPr lang="en-US" dirty="0" smtClean="0"/>
              <a:t>.VIRIGNIA</a:t>
            </a:r>
          </a:p>
          <a:p>
            <a:r>
              <a:rPr lang="en-US" strike="sngStrike" dirty="0" smtClean="0"/>
              <a:t>Tom </a:t>
            </a:r>
            <a:r>
              <a:rPr lang="en-US" strike="sngStrike" dirty="0" err="1" smtClean="0"/>
              <a:t>Kavanoug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4519749" y="1895540"/>
            <a:ext cx="260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HOMCEI:LUX </a:t>
            </a:r>
            <a:r>
              <a:rPr lang="en-US" strike="sngStrike" dirty="0" smtClean="0"/>
              <a:t>( baby </a:t>
            </a:r>
            <a:r>
              <a:rPr lang="en-US" strike="sngStrike" dirty="0" err="1" smtClean="0"/>
              <a:t>benz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926079" y="2481943"/>
            <a:ext cx="1789612" cy="10947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749" y="3055431"/>
            <a:ext cx="489950" cy="27559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519749" y="2972827"/>
            <a:ext cx="546682" cy="4728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326" y="4907033"/>
            <a:ext cx="762878" cy="114640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4611189" y="3958046"/>
            <a:ext cx="1580605" cy="653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06240" y="5038067"/>
            <a:ext cx="2050869" cy="840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32409" y="16926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820906" y="2236852"/>
            <a:ext cx="1666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baby </a:t>
            </a:r>
            <a:r>
              <a:rPr lang="en-US" dirty="0" err="1"/>
              <a:t>benz</a:t>
            </a:r>
            <a:r>
              <a:rPr lang="en-US" dirty="0"/>
              <a:t> 1990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7702" y="2021485"/>
            <a:ext cx="935519" cy="58469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948057" y="2264872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Bonn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326880" y="2021485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!REICH</a:t>
            </a:r>
            <a:endParaRPr lang="en-US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5662204" y="2368985"/>
            <a:ext cx="1261110" cy="112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endCxn id="26" idx="3"/>
          </p:cNvCxnSpPr>
          <p:nvPr/>
        </p:nvCxnSpPr>
        <p:spPr>
          <a:xfrm flipV="1">
            <a:off x="8788353" y="2206151"/>
            <a:ext cx="1361188" cy="30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280766" y="1778098"/>
            <a:ext cx="1311645" cy="11947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endCxn id="7" idx="3"/>
          </p:cNvCxnSpPr>
          <p:nvPr/>
        </p:nvCxnSpPr>
        <p:spPr>
          <a:xfrm flipH="1">
            <a:off x="3698310" y="1895540"/>
            <a:ext cx="700392" cy="150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be 34"/>
          <p:cNvSpPr/>
          <p:nvPr/>
        </p:nvSpPr>
        <p:spPr>
          <a:xfrm>
            <a:off x="3827786" y="1895540"/>
            <a:ext cx="496021" cy="39345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36" name="TextBox 35"/>
          <p:cNvSpPr txBox="1"/>
          <p:nvPr/>
        </p:nvSpPr>
        <p:spPr>
          <a:xfrm>
            <a:off x="5066431" y="642692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5066431" y="6184469"/>
            <a:ext cx="754451" cy="574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14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683" y="9354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326" y="2735309"/>
            <a:ext cx="6815224" cy="38335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405" y="4114799"/>
            <a:ext cx="567418" cy="56741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3435531" y="3918857"/>
            <a:ext cx="953589" cy="11234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1" y="1895540"/>
            <a:ext cx="2891594" cy="434529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927675" y="2209583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AMTSGERICHT:KOCHMANN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1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683" y="9354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907" y="3710940"/>
            <a:ext cx="352425" cy="533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570" y="2785654"/>
            <a:ext cx="352425" cy="533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87337" y="2867688"/>
            <a:ext cx="450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Kurt </a:t>
            </a:r>
            <a:r>
              <a:rPr lang="en-US" strike="sngStrike" dirty="0" err="1" smtClean="0"/>
              <a:t>Burger.touch.acccnterut.damiler.ibm.roth</a:t>
            </a:r>
            <a:endParaRPr lang="en-US" strike="sngStrik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220686" y="2785654"/>
            <a:ext cx="109728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25782" y="3977640"/>
            <a:ext cx="1663338" cy="137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78915" y="3695309"/>
            <a:ext cx="147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CPVA.PRICES.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76121" y="1917994"/>
            <a:ext cx="312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Residnt</a:t>
            </a:r>
            <a:r>
              <a:rPr lang="en-US" strike="sngStrike" dirty="0" smtClean="0"/>
              <a:t>, Citizen,(</a:t>
            </a:r>
            <a:r>
              <a:rPr lang="en-US" strike="sngStrike" dirty="0" err="1" smtClean="0"/>
              <a:t>tnral</a:t>
            </a:r>
            <a:r>
              <a:rPr lang="en-US" strike="sngStrike" dirty="0" smtClean="0"/>
              <a:t>) </a:t>
            </a:r>
            <a:r>
              <a:rPr lang="en-US" b="1" dirty="0" err="1" smtClean="0"/>
              <a:t>Buerger</a:t>
            </a:r>
            <a:r>
              <a:rPr lang="en-US" dirty="0" smtClean="0"/>
              <a:t>.</a:t>
            </a:r>
            <a:endParaRPr lang="en-US" strike="sngStrike" dirty="0"/>
          </a:p>
        </p:txBody>
      </p:sp>
      <p:sp>
        <p:nvSpPr>
          <p:cNvPr id="19" name="Cube 18"/>
          <p:cNvSpPr/>
          <p:nvPr/>
        </p:nvSpPr>
        <p:spPr>
          <a:xfrm>
            <a:off x="2549570" y="2367157"/>
            <a:ext cx="1002976" cy="394940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03332" y="252662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KIT</a:t>
            </a:r>
            <a:endParaRPr lang="en-US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846" y="1565159"/>
            <a:ext cx="660761" cy="6607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62" y="1556000"/>
            <a:ext cx="648997" cy="64899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4153989" y="1763486"/>
            <a:ext cx="796834" cy="998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76121" y="1493799"/>
            <a:ext cx="2631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KING.Gov.nonPolcie</a:t>
            </a:r>
            <a:r>
              <a:rPr lang="en-US" strike="sngStrike" dirty="0" err="1"/>
              <a:t>.touch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1571500" y="3001626"/>
            <a:ext cx="103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snowden</a:t>
            </a:r>
            <a:endParaRPr lang="en-US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1067659" y="2762097"/>
            <a:ext cx="179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 </a:t>
            </a:r>
            <a:r>
              <a:rPr lang="en-US" strike="sngStrike" dirty="0" smtClean="0"/>
              <a:t>Hawaii </a:t>
            </a:r>
            <a:r>
              <a:rPr lang="en-US" strike="sngStrike" dirty="0" err="1" smtClean="0"/>
              <a:t>Bmx</a:t>
            </a:r>
            <a:endParaRPr lang="en-US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502226" y="2711294"/>
            <a:ext cx="464140" cy="1168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ontrols>
      <mc:AlternateContent xmlns:mc="http://schemas.openxmlformats.org/markup-compatibility/2006">
        <mc:Choice xmlns:v="urn:schemas-microsoft-com:vml" Requires="v">
          <p:control spid="2109" name="ButtonBar1" r:id="rId2" imgW="10667880" imgH="219240"/>
        </mc:Choice>
        <mc:Fallback>
          <p:control name="ButtonBar1" r:id="rId2" imgW="10667880" imgH="219240">
            <p:pic>
              <p:nvPicPr>
                <p:cNvPr id="9" name="ButtonBar1"/>
                <p:cNvPicPr>
                  <a:picLocks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-6183313" y="5410200"/>
                  <a:ext cx="9482138" cy="146050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10" name="CommandButton1" r:id="rId3" imgW="2428920" imgH="1228680"/>
        </mc:Choice>
        <mc:Fallback>
          <p:control name="CommandButton1" r:id="rId3" imgW="2428920" imgH="1228680">
            <p:pic>
              <p:nvPicPr>
                <p:cNvPr id="10" name="CommandButton1"/>
                <p:cNvPicPr>
                  <a:picLocks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724025" y="5133975"/>
                  <a:ext cx="2430463" cy="1227138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11" name="Label1" r:id="rId4" imgW="752400" imgH="266760"/>
        </mc:Choice>
        <mc:Fallback>
          <p:control name="Label1" r:id="rId4" imgW="752400" imgH="266760">
            <p:pic>
              <p:nvPicPr>
                <p:cNvPr id="7" name="Label1"/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50823" y="5146675"/>
                  <a:ext cx="757250" cy="26352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12" name="TextBox1" r:id="rId5" imgW="1676520" imgH="324000"/>
        </mc:Choice>
        <mc:Fallback>
          <p:control name="TextBox1" r:id="rId5" imgW="1676520" imgH="324000">
            <p:pic>
              <p:nvPicPr>
                <p:cNvPr id="16" name="TextBox1"/>
                <p:cNvPicPr>
                  <a:picLocks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52406" y="5766523"/>
                  <a:ext cx="1673225" cy="32067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113" name="TextBox2" r:id="rId6" imgW="1676520" imgH="324000"/>
        </mc:Choice>
        <mc:Fallback>
          <p:control name="TextBox2" r:id="rId6" imgW="1676520" imgH="324000">
            <p:pic>
              <p:nvPicPr>
                <p:cNvPr id="30" name="TextBox2"/>
                <p:cNvPicPr>
                  <a:picLocks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14244" y="6087198"/>
                  <a:ext cx="1673225" cy="32067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40703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6474" y="3078263"/>
            <a:ext cx="155863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Cmd</a:t>
            </a:r>
            <a:r>
              <a:rPr lang="en-US" sz="1400" dirty="0"/>
              <a:t> = "</a:t>
            </a:r>
            <a:r>
              <a:rPr lang="en-US" sz="1400" dirty="0" err="1"/>
              <a:t>Powershell</a:t>
            </a:r>
            <a:r>
              <a:rPr lang="en-US" sz="1400" dirty="0"/>
              <a:t> –</a:t>
            </a:r>
            <a:r>
              <a:rPr lang="en-US" sz="1400" dirty="0" err="1"/>
              <a:t>windowStyle</a:t>
            </a:r>
            <a:r>
              <a:rPr lang="en-US" sz="1400" dirty="0"/>
              <a:t> hidden -command (New-</a:t>
            </a:r>
            <a:r>
              <a:rPr lang="en-US" sz="1400" dirty="0" err="1"/>
              <a:t>WebServiceProxy</a:t>
            </a:r>
            <a:r>
              <a:rPr lang="en-US" sz="1400" dirty="0"/>
              <a:t> -</a:t>
            </a:r>
            <a:r>
              <a:rPr lang="en-US" sz="1400" dirty="0" err="1"/>
              <a:t>uri</a:t>
            </a:r>
            <a:r>
              <a:rPr lang="en-US" sz="1400" dirty="0"/>
              <a:t> 'http://www.dneonline.com/calculator.asmx?wsdl').add(40,5)"</a:t>
            </a:r>
          </a:p>
          <a:p>
            <a:r>
              <a:rPr lang="en-US" sz="1400" dirty="0"/>
              <a:t>  Label1 = </a:t>
            </a:r>
            <a:r>
              <a:rPr lang="en-US" sz="1400" dirty="0" err="1"/>
              <a:t>CreateObject</a:t>
            </a:r>
            <a:r>
              <a:rPr lang="en-US" sz="1400" dirty="0"/>
              <a:t>("</a:t>
            </a:r>
            <a:r>
              <a:rPr lang="en-US" sz="1400" dirty="0" err="1"/>
              <a:t>WScript.Shell</a:t>
            </a:r>
            <a:r>
              <a:rPr lang="en-US" sz="1400" dirty="0"/>
              <a:t>").Exec(</a:t>
            </a:r>
            <a:r>
              <a:rPr lang="en-US" sz="1400" dirty="0" err="1"/>
              <a:t>Cmd</a:t>
            </a:r>
            <a:r>
              <a:rPr lang="en-US" sz="1400" dirty="0"/>
              <a:t>).</a:t>
            </a:r>
            <a:r>
              <a:rPr lang="en-US" sz="1400" dirty="0" err="1"/>
              <a:t>StdOut.ReadAll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FBI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20683" y="9354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0049" y="627643"/>
            <a:ext cx="854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PARTNER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34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FBI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20683" y="9354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0049" y="627643"/>
            <a:ext cx="854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PARTNER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939" y="5108119"/>
            <a:ext cx="405608" cy="6044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419182" y="5108119"/>
            <a:ext cx="1911928" cy="942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143" y="4330857"/>
            <a:ext cx="606466" cy="87240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463218" y="4248434"/>
            <a:ext cx="1911928" cy="942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66" y="2599892"/>
            <a:ext cx="1131236" cy="7839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2" y="1435578"/>
            <a:ext cx="1082477" cy="10824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82279" y="3385341"/>
            <a:ext cx="3682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Mapping</a:t>
            </a:r>
          </a:p>
          <a:p>
            <a:r>
              <a:rPr lang="en-US" dirty="0"/>
              <a:t>	</a:t>
            </a:r>
            <a:r>
              <a:rPr lang="en-US" dirty="0" smtClean="0"/>
              <a:t>PENTAGON.VIRINGIA.MARY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413420" y="4318061"/>
            <a:ext cx="2846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postetute</a:t>
            </a:r>
            <a:r>
              <a:rPr lang="en-US" dirty="0"/>
              <a:t> south east </a:t>
            </a:r>
            <a:r>
              <a:rPr lang="en-US" dirty="0" err="1"/>
              <a:t>europe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336" y="4293177"/>
            <a:ext cx="1143000" cy="4191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788727" y="4502727"/>
            <a:ext cx="46412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789158" y="3655759"/>
            <a:ext cx="999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CPVA.SQ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278286" y="3871890"/>
            <a:ext cx="102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MOTIVE: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6813121" y="3725419"/>
            <a:ext cx="1269423" cy="21613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Tango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27" y="4821438"/>
            <a:ext cx="1293817" cy="194072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336" y="4821438"/>
            <a:ext cx="1256145" cy="188421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395" y="4872059"/>
            <a:ext cx="1841605" cy="9208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5246" y="5578041"/>
            <a:ext cx="949574" cy="1075584"/>
          </a:xfrm>
          <a:prstGeom prst="rect">
            <a:avLst/>
          </a:prstGeom>
        </p:spPr>
      </p:pic>
      <p:cxnSp>
        <p:nvCxnSpPr>
          <p:cNvPr id="26" name="Straight Connector 25"/>
          <p:cNvCxnSpPr>
            <a:stCxn id="14" idx="2"/>
          </p:cNvCxnSpPr>
          <p:nvPr/>
        </p:nvCxnSpPr>
        <p:spPr>
          <a:xfrm>
            <a:off x="9836727" y="4687393"/>
            <a:ext cx="2256213" cy="18562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272820" y="4754671"/>
            <a:ext cx="2256213" cy="18562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711" y="5915526"/>
            <a:ext cx="876474" cy="648121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7866093" y="4729787"/>
            <a:ext cx="2847108" cy="18138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941" y="4896650"/>
            <a:ext cx="608682" cy="379355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11513016" y="4804781"/>
            <a:ext cx="690615" cy="6055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462" y="1465786"/>
            <a:ext cx="2138148" cy="213814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29309" y="5682812"/>
            <a:ext cx="1796873" cy="998961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 flipH="1">
            <a:off x="2827745" y="4896650"/>
            <a:ext cx="490631" cy="1219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354" y="1435578"/>
            <a:ext cx="2157228" cy="21572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6093" y="4641181"/>
            <a:ext cx="16369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1988/9</a:t>
            </a:r>
          </a:p>
          <a:p>
            <a:r>
              <a:rPr lang="en-US" dirty="0" smtClean="0"/>
              <a:t>HOMICIDE:LUX</a:t>
            </a:r>
          </a:p>
          <a:p>
            <a:r>
              <a:rPr lang="en-US" strike="sngStrike" dirty="0" smtClean="0"/>
              <a:t>Tyson/Goethe</a:t>
            </a:r>
          </a:p>
          <a:p>
            <a:r>
              <a:rPr lang="en-US" dirty="0" smtClean="0"/>
              <a:t>NAME CHANGE</a:t>
            </a:r>
          </a:p>
          <a:p>
            <a:r>
              <a:rPr lang="en-US" strike="sngStrike" dirty="0" smtClean="0"/>
              <a:t>(free pizza)</a:t>
            </a:r>
            <a:endParaRPr lang="en-US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99179" y="6439403"/>
            <a:ext cx="865999" cy="28504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5331110" y="6239586"/>
            <a:ext cx="1331970" cy="618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31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FBI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20683" y="9354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0049" y="627643"/>
            <a:ext cx="854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PARTNER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3849916"/>
            <a:ext cx="1028700" cy="1028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072" y="1870840"/>
            <a:ext cx="1293817" cy="19407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660072" y="3811566"/>
            <a:ext cx="2731438" cy="11054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30" y="3845404"/>
            <a:ext cx="1043261" cy="10432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33" y="3908701"/>
            <a:ext cx="691694" cy="95605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1371600" y="4045527"/>
            <a:ext cx="1189427" cy="871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084618" y="3504344"/>
            <a:ext cx="3906982" cy="16495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496291" y="4012391"/>
            <a:ext cx="1163781" cy="9045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63" y="4943646"/>
            <a:ext cx="1242525" cy="8451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>
            <a:off x="2708563" y="4896041"/>
            <a:ext cx="1163781" cy="9045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8395854" y="1426109"/>
            <a:ext cx="1385455" cy="1620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8439482" y="3034913"/>
            <a:ext cx="1385455" cy="16209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095508" y="3979002"/>
            <a:ext cx="570101" cy="48567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874" y="3811566"/>
            <a:ext cx="1706660" cy="12528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874" y="1987633"/>
            <a:ext cx="1575821" cy="170713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8617527" y="5153891"/>
            <a:ext cx="113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PREA, 187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0571418" y="3504344"/>
            <a:ext cx="931586" cy="214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0848109" y="1895540"/>
            <a:ext cx="581891" cy="584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869333" y="1301180"/>
            <a:ext cx="2827358" cy="2051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20436" y="2187752"/>
            <a:ext cx="374073" cy="4307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38604" y="2479964"/>
            <a:ext cx="387927" cy="775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16527" y="2014835"/>
            <a:ext cx="458866" cy="27059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96652" y="2209373"/>
            <a:ext cx="458866" cy="270591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616527" y="1607127"/>
            <a:ext cx="510004" cy="2087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00013" y="1510984"/>
            <a:ext cx="6937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41.SQ.VAN.</a:t>
            </a:r>
            <a:r>
              <a:rPr lang="en-US" strike="sngStrike" dirty="0" smtClean="0"/>
              <a:t>tyco </a:t>
            </a:r>
            <a:r>
              <a:rPr lang="en-US" strike="sngStrike" dirty="0" err="1" smtClean="0"/>
              <a:t>vistin</a:t>
            </a:r>
            <a:r>
              <a:rPr lang="en-US" strike="sngStrike" dirty="0" smtClean="0"/>
              <a:t> father in</a:t>
            </a:r>
            <a:r>
              <a:rPr lang="en-US" dirty="0" smtClean="0"/>
              <a:t> Los Angels </a:t>
            </a:r>
            <a:r>
              <a:rPr lang="en-US" strike="sngStrike" dirty="0" err="1" smtClean="0"/>
              <a:t>anad</a:t>
            </a:r>
            <a:r>
              <a:rPr lang="en-US" strike="sngStrike" dirty="0" smtClean="0"/>
              <a:t>/or</a:t>
            </a:r>
            <a:r>
              <a:rPr lang="en-US" dirty="0" smtClean="0"/>
              <a:t> Santa Clara, Germany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12330" y="3601049"/>
            <a:ext cx="93676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His name is hooker, the might b, there not a hooker on 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. He works at the </a:t>
            </a:r>
            <a:r>
              <a:rPr lang="en-US" dirty="0" smtClean="0"/>
              <a:t>police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32204" y="338713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Sou</a:t>
            </a:r>
            <a:r>
              <a:rPr lang="en-US" dirty="0" smtClean="0"/>
              <a:t>l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2" y="5800617"/>
            <a:ext cx="978074" cy="97807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642" y="5743971"/>
            <a:ext cx="1049342" cy="104934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556576" y="5530112"/>
            <a:ext cx="39376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SAYLOR</a:t>
            </a:r>
            <a:endParaRPr lang="en-US" sz="9600" dirty="0"/>
          </a:p>
        </p:txBody>
      </p:sp>
      <p:sp>
        <p:nvSpPr>
          <p:cNvPr id="44" name="TextBox 43"/>
          <p:cNvSpPr txBox="1"/>
          <p:nvPr/>
        </p:nvSpPr>
        <p:spPr>
          <a:xfrm>
            <a:off x="7223060" y="6151418"/>
            <a:ext cx="273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Vp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gemrany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Goethe,tytson</a:t>
            </a:r>
            <a:endParaRPr lang="en-US" strike="sngStrike" dirty="0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8188036" y="5153891"/>
            <a:ext cx="2161309" cy="997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Left Brace 46"/>
          <p:cNvSpPr/>
          <p:nvPr/>
        </p:nvSpPr>
        <p:spPr>
          <a:xfrm rot="16011168">
            <a:off x="6389985" y="4379862"/>
            <a:ext cx="396901" cy="17147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954054" y="5409310"/>
            <a:ext cx="4740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nonPoliceNSA</a:t>
            </a:r>
            <a:endParaRPr lang="en-US" dirty="0" smtClean="0"/>
          </a:p>
          <a:p>
            <a:r>
              <a:rPr lang="en-US" dirty="0" smtClean="0"/>
              <a:t>41.subsumed(</a:t>
            </a:r>
            <a:r>
              <a:rPr lang="en-US" dirty="0" err="1" smtClean="0"/>
              <a:t>famly</a:t>
            </a:r>
            <a:r>
              <a:rPr lang="en-US" dirty="0" smtClean="0"/>
              <a:t>): CIVIL CODE LABORY </a:t>
            </a:r>
            <a:r>
              <a:rPr lang="en-US" dirty="0" err="1" smtClean="0"/>
              <a:t>ProstG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1168823" y="5652654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Marcelle </a:t>
            </a:r>
            <a:r>
              <a:rPr lang="en-US" sz="800" strike="sngStrike" dirty="0" err="1" smtClean="0"/>
              <a:t>wallis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dre</a:t>
            </a:r>
            <a:endParaRPr lang="en-US" sz="800" strike="sngStrike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6331527" y="5821931"/>
            <a:ext cx="1634837" cy="169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56385" y="1277145"/>
            <a:ext cx="275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CHEKCPOINT CHARLIE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10207468" y="3504344"/>
            <a:ext cx="931586" cy="2148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675660" y="1304971"/>
            <a:ext cx="2606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MONEY</a:t>
            </a:r>
          </a:p>
          <a:p>
            <a:r>
              <a:rPr lang="en-US" dirty="0" smtClean="0"/>
              <a:t>=</a:t>
            </a:r>
            <a:r>
              <a:rPr lang="en-US" sz="800" strike="sngStrike" dirty="0" err="1" smtClean="0"/>
              <a:t>Greenstamps.touch.appel.accnetyuer.damiler.ibm.roth</a:t>
            </a:r>
            <a:endParaRPr lang="en-US" sz="800" strike="sngStrike" dirty="0"/>
          </a:p>
        </p:txBody>
      </p:sp>
      <p:sp>
        <p:nvSpPr>
          <p:cNvPr id="55" name="Rectangle 54"/>
          <p:cNvSpPr/>
          <p:nvPr/>
        </p:nvSpPr>
        <p:spPr>
          <a:xfrm>
            <a:off x="2297162" y="3057712"/>
            <a:ext cx="1626707" cy="4756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853907" y="3259636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univeristy</a:t>
            </a:r>
            <a:endParaRPr lang="en-US" strike="sngStrike" dirty="0"/>
          </a:p>
        </p:txBody>
      </p:sp>
      <p:sp>
        <p:nvSpPr>
          <p:cNvPr id="57" name="Cube 56"/>
          <p:cNvSpPr/>
          <p:nvPr/>
        </p:nvSpPr>
        <p:spPr>
          <a:xfrm>
            <a:off x="1654587" y="2676533"/>
            <a:ext cx="742250" cy="50885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docs</a:t>
            </a:r>
            <a:endParaRPr lang="en-US" sz="800" strike="sngStrike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966313" y="3057712"/>
            <a:ext cx="1437584" cy="571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8753" y="4305232"/>
            <a:ext cx="578565" cy="318894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7835578" y="4045527"/>
            <a:ext cx="859611" cy="8981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978922" y="1131087"/>
            <a:ext cx="2017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!BLACK</a:t>
            </a:r>
            <a:endParaRPr lang="en-US" sz="4800" b="1" dirty="0"/>
          </a:p>
        </p:txBody>
      </p:sp>
      <p:cxnSp>
        <p:nvCxnSpPr>
          <p:cNvPr id="64" name="Straight Connector 63"/>
          <p:cNvCxnSpPr/>
          <p:nvPr/>
        </p:nvCxnSpPr>
        <p:spPr>
          <a:xfrm flipH="1">
            <a:off x="4321218" y="3160624"/>
            <a:ext cx="3906982" cy="16495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60688" y="54810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84015" y="523723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cxnSp>
        <p:nvCxnSpPr>
          <p:cNvPr id="17" name="Straight Connector 16"/>
          <p:cNvCxnSpPr>
            <a:stCxn id="4" idx="1"/>
          </p:cNvCxnSpPr>
          <p:nvPr/>
        </p:nvCxnSpPr>
        <p:spPr>
          <a:xfrm>
            <a:off x="260688" y="5665733"/>
            <a:ext cx="5460776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ontrols>
      <mc:AlternateContent xmlns:mc="http://schemas.openxmlformats.org/markup-compatibility/2006">
        <mc:Choice xmlns:v="urn:schemas-microsoft-com:vml" Requires="v">
          <p:control spid="3080" name="CommandButton1" r:id="rId2" imgW="3648240" imgH="1743120"/>
        </mc:Choice>
        <mc:Fallback>
          <p:control name="CommandButton1" r:id="rId2" imgW="3648240" imgH="1743120">
            <p:pic>
              <p:nvPicPr>
                <p:cNvPr id="10" name="CommandButton1"/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95064" y="1895540"/>
                  <a:ext cx="3649627" cy="1744964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9637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397" y="2300840"/>
            <a:ext cx="6887007" cy="34790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FBI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20683" y="9354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0049" y="627643"/>
            <a:ext cx="854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PARTNER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632" y="3370194"/>
            <a:ext cx="1080221" cy="5647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63" y="3002984"/>
            <a:ext cx="1103637" cy="7344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7527" y="2592361"/>
            <a:ext cx="434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PENTON.BASE.PAUL.LOVLACE.CHRIS.TURTEL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352800" y="3477491"/>
            <a:ext cx="2138650" cy="175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031" y="6179127"/>
            <a:ext cx="892280" cy="44614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6829031" y="6179127"/>
            <a:ext cx="892280" cy="446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6766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FBI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20683" y="9354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0049" y="627643"/>
            <a:ext cx="854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PARTNER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189" y="3154333"/>
            <a:ext cx="1054877" cy="79421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257" y="3178405"/>
            <a:ext cx="1028177" cy="7701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01636" y="2590800"/>
            <a:ext cx="2375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SQ.FBI.</a:t>
            </a:r>
            <a:r>
              <a:rPr lang="en-US" strike="sngStrike" dirty="0" err="1" smtClean="0"/>
              <a:t>investion</a:t>
            </a:r>
            <a:r>
              <a:rPr lang="en-US" strike="sngStrike" dirty="0" smtClean="0"/>
              <a:t>(door)</a:t>
            </a:r>
          </a:p>
          <a:p>
            <a:r>
              <a:rPr lang="en-US" strike="sngStrike" dirty="0" smtClean="0"/>
              <a:t>LAMB OF GOD</a:t>
            </a:r>
          </a:p>
          <a:p>
            <a:r>
              <a:rPr lang="en-US" dirty="0"/>
              <a:t> </a:t>
            </a:r>
            <a:r>
              <a:rPr lang="en-US" dirty="0" smtClean="0"/>
              <a:t> - </a:t>
            </a:r>
            <a:r>
              <a:rPr lang="en-US" strike="sngStrike" dirty="0" smtClean="0"/>
              <a:t>Silence of Lames Van</a:t>
            </a:r>
            <a:endParaRPr lang="en-US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5112224" y="3282314"/>
            <a:ext cx="2764066" cy="5623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046470" y="2286000"/>
            <a:ext cx="3050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§Theft: lipstick IPX </a:t>
            </a:r>
            <a:r>
              <a:rPr lang="en-US" strike="sngStrike" dirty="0" err="1" smtClean="0"/>
              <a:t>faber-castal</a:t>
            </a:r>
            <a:endParaRPr lang="en-US" strike="sngStrike" dirty="0" smtClean="0"/>
          </a:p>
          <a:p>
            <a:r>
              <a:rPr lang="en-US" strike="sngStrike" dirty="0" err="1" smtClean="0"/>
              <a:t>Ibm.cleint.Sephora.skyscraper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573" y="4452653"/>
            <a:ext cx="1030493" cy="57707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250052" y="5114801"/>
            <a:ext cx="3002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vw</a:t>
            </a:r>
            <a:r>
              <a:rPr lang="en-US" strike="sngStrike" dirty="0"/>
              <a:t> </a:t>
            </a:r>
            <a:r>
              <a:rPr lang="en-US" strike="sngStrike" dirty="0" err="1"/>
              <a:t>commerical</a:t>
            </a:r>
            <a:r>
              <a:rPr lang="en-US" strike="sngStrike" dirty="0"/>
              <a:t> house hunting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09455" y="4452653"/>
            <a:ext cx="1522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Saint </a:t>
            </a:r>
            <a:r>
              <a:rPr lang="en-US" dirty="0" err="1" smtClean="0"/>
              <a:t>Anselmo</a:t>
            </a:r>
            <a:endParaRPr lang="en-US" dirty="0" smtClean="0"/>
          </a:p>
          <a:p>
            <a:r>
              <a:rPr lang="en-US" dirty="0" err="1" smtClean="0"/>
              <a:t>Chruch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808627" y="5533837"/>
            <a:ext cx="44268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andam</a:t>
            </a:r>
            <a:r>
              <a:rPr lang="en-US" strike="sngStrike" dirty="0"/>
              <a:t> </a:t>
            </a:r>
            <a:r>
              <a:rPr lang="en-US" strike="sngStrike" dirty="0" err="1"/>
              <a:t>sandler</a:t>
            </a:r>
            <a:r>
              <a:rPr lang="en-US" strike="sngStrike" dirty="0"/>
              <a:t> move </a:t>
            </a:r>
            <a:r>
              <a:rPr lang="en-US" strike="sngStrike" dirty="0" err="1"/>
              <a:t>joggign</a:t>
            </a:r>
            <a:r>
              <a:rPr lang="en-US" strike="sngStrike" dirty="0"/>
              <a:t> </a:t>
            </a:r>
            <a:r>
              <a:rPr lang="en-US" strike="sngStrike" dirty="0" smtClean="0"/>
              <a:t>wife, on the left</a:t>
            </a:r>
          </a:p>
          <a:p>
            <a:r>
              <a:rPr lang="en-US" strike="sngStrike" dirty="0" err="1" smtClean="0"/>
              <a:t>Fh</a:t>
            </a:r>
            <a:r>
              <a:rPr lang="en-US" strike="sngStrike" dirty="0" smtClean="0"/>
              <a:t>-Karlsruhe T-SHIRT</a:t>
            </a:r>
            <a:endParaRPr lang="en-US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5112224" y="4493353"/>
            <a:ext cx="2764066" cy="420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52184" y="4468470"/>
            <a:ext cx="15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ROTC</a:t>
            </a:r>
          </a:p>
          <a:p>
            <a:r>
              <a:rPr lang="en-US" strike="sngStrike" dirty="0" smtClean="0"/>
              <a:t>House Hunting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519032" y="4083321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ATOMCLOCK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9032" y="1937891"/>
            <a:ext cx="23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ATOMCLOCK.VIRGINIA</a:t>
            </a:r>
            <a:endParaRPr lang="en-US" b="1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909455" y="4267987"/>
            <a:ext cx="1856509" cy="1265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909455" y="4061675"/>
            <a:ext cx="208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Ibm.partner.prolifics</a:t>
            </a:r>
            <a:endParaRPr lang="en-US" strike="sngStrike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4585855" y="4493353"/>
            <a:ext cx="1222772" cy="1574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354" y="2822465"/>
            <a:ext cx="1634426" cy="91969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611" y="2030316"/>
            <a:ext cx="3042246" cy="3042246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9741501" y="1504652"/>
            <a:ext cx="2450499" cy="42034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885577" y="1578638"/>
            <a:ext cx="2298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BLACK.</a:t>
            </a:r>
            <a:r>
              <a:rPr lang="en-US" strike="sngStrike" dirty="0" err="1" smtClean="0"/>
              <a:t>Willlow</a:t>
            </a:r>
            <a:r>
              <a:rPr lang="en-US" strike="sngStrike" dirty="0" smtClean="0"/>
              <a:t>/Zillow)</a:t>
            </a:r>
            <a:endParaRPr lang="en-US" strike="sngStrike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942109" y="2609165"/>
            <a:ext cx="1405671" cy="12354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117285" y="1603409"/>
            <a:ext cx="317202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41.HOMCIDE:LUX.VIRIGNIA.DEA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cocain</a:t>
            </a:r>
            <a:r>
              <a:rPr lang="en-US" sz="800" strike="sngStrike" dirty="0" smtClean="0"/>
              <a:t> las </a:t>
            </a:r>
            <a:r>
              <a:rPr lang="en-US" sz="800" strike="sngStrike" dirty="0" err="1" smtClean="0"/>
              <a:t>vgags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veniat</a:t>
            </a:r>
            <a:r>
              <a:rPr lang="en-US" sz="800" strike="sngStrike" dirty="0" smtClean="0"/>
              <a:t> hotel IPX saint </a:t>
            </a:r>
            <a:r>
              <a:rPr lang="en-US" sz="800" strike="sngStrike" dirty="0" err="1" smtClean="0"/>
              <a:t>perer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dom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Apple </a:t>
            </a:r>
            <a:r>
              <a:rPr lang="en-US" sz="800" strike="sngStrike" dirty="0" err="1" smtClean="0"/>
              <a:t>craig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cocain</a:t>
            </a:r>
            <a:r>
              <a:rPr lang="en-US" sz="800" strike="sngStrike" dirty="0" smtClean="0"/>
              <a:t> Kenny, 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 w/o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cocain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2727340" y="1319986"/>
            <a:ext cx="476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VIRGINAI.MARY</a:t>
            </a:r>
            <a:r>
              <a:rPr lang="en-US" sz="800" strike="sngStrike" dirty="0" smtClean="0"/>
              <a:t>(marriage)</a:t>
            </a:r>
            <a:r>
              <a:rPr lang="en-US" dirty="0" smtClean="0"/>
              <a:t>HOMCEI:SUNSTROKE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kodak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8950940" y="16882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1990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0385654" y="5124766"/>
            <a:ext cx="1683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dom</a:t>
            </a:r>
            <a:r>
              <a:rPr lang="en-US" strike="sngStrike" dirty="0" smtClean="0"/>
              <a:t> cum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Lorry cum</a:t>
            </a:r>
          </a:p>
          <a:p>
            <a:r>
              <a:rPr lang="en-US" strike="sngStrike" dirty="0" err="1" smtClean="0"/>
              <a:t>Plesanton</a:t>
            </a:r>
            <a:r>
              <a:rPr lang="en-US" strike="sngStrike" dirty="0" smtClean="0"/>
              <a:t>, CA</a:t>
            </a:r>
            <a:endParaRPr lang="en-US" strike="sngStrike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988" y="1914159"/>
            <a:ext cx="307188" cy="477186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5895235" y="3241742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5197241" y="2094375"/>
            <a:ext cx="957257" cy="1541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722" y="1583514"/>
            <a:ext cx="719650" cy="539043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6352435" y="1375060"/>
            <a:ext cx="1516371" cy="6648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5250052" y="1749258"/>
            <a:ext cx="1318996" cy="2252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0744075" y="1421395"/>
            <a:ext cx="1385391" cy="33702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850167" y="6373091"/>
            <a:ext cx="889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SQ.VAN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192476" y="6347676"/>
            <a:ext cx="1787669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FBI:WMD:GREEN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430" y="6106173"/>
            <a:ext cx="471340" cy="695545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10543309" y="6180168"/>
            <a:ext cx="1219200" cy="5622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0678649" y="6009204"/>
            <a:ext cx="1219200" cy="5622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0422973" y="6297540"/>
            <a:ext cx="1219200" cy="5622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350304" y="5183016"/>
            <a:ext cx="91247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EXIT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9364111" y="6333333"/>
            <a:ext cx="79201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ENTRY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392" y="1372765"/>
            <a:ext cx="213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VIRIGNIA.DOUGLASS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076092" y="1372765"/>
            <a:ext cx="651248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EXIT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689924" y="6571459"/>
            <a:ext cx="2893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§Theft </a:t>
            </a:r>
            <a:r>
              <a:rPr lang="en-US" sz="800" strike="sngStrike" dirty="0"/>
              <a:t>lipstick 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michal</a:t>
            </a:r>
            <a:r>
              <a:rPr lang="en-US" sz="800" strike="sngStrike" dirty="0"/>
              <a:t>)  </a:t>
            </a:r>
            <a:r>
              <a:rPr lang="en-US" sz="800" strike="sngStrike" dirty="0" err="1"/>
              <a:t>ibm.parnte.client.sephora</a:t>
            </a:r>
            <a:endParaRPr lang="en-US" sz="800" strike="sngStrike" dirty="0"/>
          </a:p>
        </p:txBody>
      </p:sp>
      <p:sp>
        <p:nvSpPr>
          <p:cNvPr id="4" name="TextBox 3"/>
          <p:cNvSpPr txBox="1"/>
          <p:nvPr/>
        </p:nvSpPr>
        <p:spPr>
          <a:xfrm>
            <a:off x="9173155" y="153257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MLK(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873397" y="1517176"/>
            <a:ext cx="1286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cherrytreee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2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70304" y="1731264"/>
            <a:ext cx="3401568" cy="426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FBI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20683" y="9354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0049" y="627643"/>
            <a:ext cx="854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PARTNER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87492" y="1738218"/>
            <a:ext cx="7163884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FBI:KDINAPPING.NAME CHANGE </a:t>
            </a:r>
            <a:r>
              <a:rPr lang="en-US" dirty="0" smtClean="0"/>
              <a:t>(</a:t>
            </a:r>
            <a:r>
              <a:rPr lang="en-US" strike="sngStrike" dirty="0" smtClean="0"/>
              <a:t>Free Pizza, Peterson, Jason Hells angels)</a:t>
            </a:r>
          </a:p>
          <a:p>
            <a:r>
              <a:rPr lang="en-US" dirty="0" smtClean="0"/>
              <a:t>  HOMCI:STILLBORD.LUX.VIRINGA.MARY</a:t>
            </a:r>
          </a:p>
          <a:p>
            <a:r>
              <a:rPr lang="en-US" dirty="0" smtClean="0"/>
              <a:t>  HOMCI:STILLBORM.VIRINGA.MARY</a:t>
            </a:r>
          </a:p>
          <a:p>
            <a:r>
              <a:rPr lang="en-US" dirty="0" smtClean="0"/>
              <a:t>SQ.COELMENT.HOMICE:2Y</a:t>
            </a:r>
          </a:p>
          <a:p>
            <a:r>
              <a:rPr lang="en-US" dirty="0" smtClean="0"/>
              <a:t>INT.SQ </a:t>
            </a:r>
            <a:r>
              <a:rPr lang="en-US" strike="sngStrike" dirty="0" smtClean="0"/>
              <a:t>baby carriage</a:t>
            </a:r>
          </a:p>
          <a:p>
            <a:endParaRPr lang="en-US" strike="sngStrike" dirty="0"/>
          </a:p>
          <a:p>
            <a:r>
              <a:rPr lang="en-US" dirty="0" smtClean="0"/>
              <a:t>!HOMICIDE:7:YEAR</a:t>
            </a:r>
          </a:p>
          <a:p>
            <a:endParaRPr lang="en-US" dirty="0"/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14-15 HOMCIDIE:JESEU(16)</a:t>
            </a:r>
          </a:p>
          <a:p>
            <a:r>
              <a:rPr lang="en-US" dirty="0"/>
              <a:t>	</a:t>
            </a:r>
            <a:r>
              <a:rPr lang="en-US" dirty="0" smtClean="0"/>
              <a:t>HOMCIE:SUNSTROKE</a:t>
            </a:r>
            <a:r>
              <a:rPr lang="en-US" dirty="0"/>
              <a:t> </a:t>
            </a:r>
            <a:r>
              <a:rPr lang="en-US" dirty="0" smtClean="0"/>
              <a:t>14-15</a:t>
            </a:r>
          </a:p>
          <a:p>
            <a:r>
              <a:rPr lang="en-US" dirty="0"/>
              <a:t>	</a:t>
            </a:r>
            <a:r>
              <a:rPr lang="en-US" dirty="0" smtClean="0"/>
              <a:t>	HOMCI:CDIE:PETER:PETER(</a:t>
            </a:r>
          </a:p>
          <a:p>
            <a:endParaRPr lang="en-US" dirty="0" smtClean="0"/>
          </a:p>
        </p:txBody>
      </p:sp>
      <p:sp>
        <p:nvSpPr>
          <p:cNvPr id="11" name="Oval 10"/>
          <p:cNvSpPr/>
          <p:nvPr/>
        </p:nvSpPr>
        <p:spPr>
          <a:xfrm>
            <a:off x="536448" y="4169664"/>
            <a:ext cx="1158240" cy="96316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300142"/>
            <a:ext cx="707136" cy="707136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962912" y="5132832"/>
            <a:ext cx="926592" cy="85344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SS</a:t>
            </a:r>
            <a:endParaRPr lang="en-US" sz="3200" b="1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670304" y="5132832"/>
            <a:ext cx="1609344" cy="1050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317" y="4978527"/>
            <a:ext cx="1743075" cy="116205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159152" y="4651248"/>
            <a:ext cx="5371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HOMCIDIE:JESEU(16, 14 </a:t>
            </a:r>
            <a:r>
              <a:rPr lang="en-US" strike="sngStrike" dirty="0" err="1" smtClean="0"/>
              <a:t>Christian.nees</a:t>
            </a:r>
            <a:r>
              <a:rPr lang="en-US" dirty="0" smtClean="0"/>
              <a:t> IPX </a:t>
            </a:r>
            <a:r>
              <a:rPr lang="en-US" dirty="0" err="1" smtClean="0"/>
              <a:t>chrisitan</a:t>
            </a:r>
            <a:r>
              <a:rPr lang="en-US" dirty="0" smtClean="0"/>
              <a:t>.</a:t>
            </a:r>
          </a:p>
          <a:p>
            <a:r>
              <a:rPr lang="en-US" dirty="0"/>
              <a:t>	</a:t>
            </a:r>
            <a:r>
              <a:rPr lang="en-US" dirty="0" smtClean="0"/>
              <a:t>			VIRIGNA.MARY)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6998208" y="5132832"/>
            <a:ext cx="2846711" cy="853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174392" y="5986272"/>
            <a:ext cx="7489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Google:bahm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900087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6474" y="3078263"/>
            <a:ext cx="155863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 </a:t>
            </a:r>
            <a:r>
              <a:rPr lang="en-US" sz="1400" dirty="0" err="1"/>
              <a:t>Cmd</a:t>
            </a:r>
            <a:r>
              <a:rPr lang="en-US" sz="1400" dirty="0"/>
              <a:t> = "</a:t>
            </a:r>
            <a:r>
              <a:rPr lang="en-US" sz="1400" dirty="0" err="1"/>
              <a:t>Powershell</a:t>
            </a:r>
            <a:r>
              <a:rPr lang="en-US" sz="1400" dirty="0"/>
              <a:t> –</a:t>
            </a:r>
            <a:r>
              <a:rPr lang="en-US" sz="1400" dirty="0" err="1"/>
              <a:t>windowStyle</a:t>
            </a:r>
            <a:r>
              <a:rPr lang="en-US" sz="1400" dirty="0"/>
              <a:t> hidden -command (New-</a:t>
            </a:r>
            <a:r>
              <a:rPr lang="en-US" sz="1400" dirty="0" err="1"/>
              <a:t>WebServiceProxy</a:t>
            </a:r>
            <a:r>
              <a:rPr lang="en-US" sz="1400" dirty="0"/>
              <a:t> -</a:t>
            </a:r>
            <a:r>
              <a:rPr lang="en-US" sz="1400" dirty="0" err="1"/>
              <a:t>uri</a:t>
            </a:r>
            <a:r>
              <a:rPr lang="en-US" sz="1400" dirty="0"/>
              <a:t> 'http://www.dneonline.com/calculator.asmx?wsdl').add(40,5)"</a:t>
            </a:r>
          </a:p>
          <a:p>
            <a:r>
              <a:rPr lang="en-US" sz="1400" dirty="0"/>
              <a:t>  Label1 = </a:t>
            </a:r>
            <a:r>
              <a:rPr lang="en-US" sz="1400" dirty="0" err="1"/>
              <a:t>CreateObject</a:t>
            </a:r>
            <a:r>
              <a:rPr lang="en-US" sz="1400" dirty="0"/>
              <a:t>("</a:t>
            </a:r>
            <a:r>
              <a:rPr lang="en-US" sz="1400" dirty="0" err="1"/>
              <a:t>WScript.Shell</a:t>
            </a:r>
            <a:r>
              <a:rPr lang="en-US" sz="1400" dirty="0"/>
              <a:t>").Exec(</a:t>
            </a:r>
            <a:r>
              <a:rPr lang="en-US" sz="1400" dirty="0" err="1"/>
              <a:t>Cmd</a:t>
            </a:r>
            <a:r>
              <a:rPr lang="en-US" sz="1400" dirty="0"/>
              <a:t>).</a:t>
            </a:r>
            <a:r>
              <a:rPr lang="en-US" sz="1400" dirty="0" err="1"/>
              <a:t>StdOut.ReadAll</a:t>
            </a:r>
            <a:endParaRPr lang="en-US" sz="14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FBI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20683" y="9354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0049" y="627643"/>
            <a:ext cx="854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PARTNER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06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9601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665" y="1684060"/>
            <a:ext cx="2076450" cy="22002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42767" y="2414865"/>
            <a:ext cx="1277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Immgration</a:t>
            </a:r>
            <a:endParaRPr lang="en-US" strike="sngStrike" dirty="0" smtClean="0"/>
          </a:p>
        </p:txBody>
      </p:sp>
      <p:sp>
        <p:nvSpPr>
          <p:cNvPr id="8" name="Rectangle 7"/>
          <p:cNvSpPr/>
          <p:nvPr/>
        </p:nvSpPr>
        <p:spPr>
          <a:xfrm>
            <a:off x="2825115" y="1916668"/>
            <a:ext cx="2004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nonPolcieSexAbuse</a:t>
            </a:r>
            <a:endParaRPr lang="en-US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679" y="3401417"/>
            <a:ext cx="2224243" cy="1750162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2825115" y="2903220"/>
            <a:ext cx="2741295" cy="2674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4934633" y="3758227"/>
            <a:ext cx="631777" cy="518271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5212080" y="2599531"/>
            <a:ext cx="1211580" cy="1012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be 45"/>
          <p:cNvSpPr/>
          <p:nvPr/>
        </p:nvSpPr>
        <p:spPr>
          <a:xfrm>
            <a:off x="6482665" y="1842025"/>
            <a:ext cx="845820" cy="88794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484520" y="2769512"/>
            <a:ext cx="1486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</a:t>
            </a:r>
            <a:r>
              <a:rPr lang="en-US" strike="sngStrike" dirty="0" err="1" smtClean="0"/>
              <a:t>selector</a:t>
            </a:r>
            <a:endParaRPr lang="en-US" strike="sngStrike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575" y="3611880"/>
            <a:ext cx="4633010" cy="257145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825115" y="2954178"/>
            <a:ext cx="923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1987.v1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537210" y="6183332"/>
            <a:ext cx="11235690" cy="9173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125980" y="654014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sp>
        <p:nvSpPr>
          <p:cNvPr id="52" name="Cube 51"/>
          <p:cNvSpPr/>
          <p:nvPr/>
        </p:nvSpPr>
        <p:spPr>
          <a:xfrm>
            <a:off x="2731769" y="6317741"/>
            <a:ext cx="845820" cy="44480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3807081" y="6354850"/>
            <a:ext cx="1486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CPVA.</a:t>
            </a:r>
            <a:r>
              <a:rPr lang="en-US" strike="sngStrike" dirty="0" err="1" smtClean="0"/>
              <a:t>selector</a:t>
            </a:r>
            <a:endParaRPr lang="en-US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5566410" y="6446520"/>
            <a:ext cx="2282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nonPolcieTRX.CPVA.v1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533" y="6446520"/>
            <a:ext cx="344705" cy="34470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537" y="6456550"/>
            <a:ext cx="335578" cy="335578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7970761" y="6539516"/>
            <a:ext cx="1687589" cy="1168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6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016690" y="1903956"/>
            <a:ext cx="680581" cy="15970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FBI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20683" y="9354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0049" y="627643"/>
            <a:ext cx="854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PARTNER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03123" y="1903956"/>
            <a:ext cx="4709787" cy="1603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81835" y="1290742"/>
            <a:ext cx="3469709" cy="964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784454" y="1315199"/>
            <a:ext cx="3419606" cy="1340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503123" y="2830882"/>
            <a:ext cx="3081403" cy="6764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204581" y="2830882"/>
            <a:ext cx="0" cy="563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457189" y="2784953"/>
            <a:ext cx="0" cy="563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697271" y="2937353"/>
            <a:ext cx="0" cy="563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887250" y="2891424"/>
            <a:ext cx="0" cy="563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127332" y="2937353"/>
            <a:ext cx="0" cy="563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342362" y="2887248"/>
            <a:ext cx="0" cy="563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620022" y="2937353"/>
            <a:ext cx="0" cy="563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807912" y="2937353"/>
            <a:ext cx="0" cy="563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745" y="2704185"/>
            <a:ext cx="366126" cy="36612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4860099" y="2784953"/>
            <a:ext cx="657616" cy="38413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5517715" y="2530258"/>
            <a:ext cx="382044" cy="4467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538592" y="2906041"/>
            <a:ext cx="382044" cy="4467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4916928" y="2192055"/>
            <a:ext cx="281373" cy="212942"/>
          </a:xfrm>
          <a:custGeom>
            <a:avLst/>
            <a:gdLst>
              <a:gd name="connsiteX0" fmla="*/ 43379 w 281373"/>
              <a:gd name="connsiteY0" fmla="*/ 0 h 212942"/>
              <a:gd name="connsiteX1" fmla="*/ 18327 w 281373"/>
              <a:gd name="connsiteY1" fmla="*/ 137786 h 212942"/>
              <a:gd name="connsiteX2" fmla="*/ 281373 w 281373"/>
              <a:gd name="connsiteY2" fmla="*/ 212942 h 212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373" h="212942">
                <a:moveTo>
                  <a:pt x="43379" y="0"/>
                </a:moveTo>
                <a:cubicBezTo>
                  <a:pt x="11020" y="51148"/>
                  <a:pt x="-21339" y="102296"/>
                  <a:pt x="18327" y="137786"/>
                </a:cubicBezTo>
                <a:cubicBezTo>
                  <a:pt x="57993" y="173276"/>
                  <a:pt x="169683" y="193109"/>
                  <a:pt x="281373" y="2129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5069328" y="2344455"/>
            <a:ext cx="281373" cy="212942"/>
          </a:xfrm>
          <a:custGeom>
            <a:avLst/>
            <a:gdLst>
              <a:gd name="connsiteX0" fmla="*/ 43379 w 281373"/>
              <a:gd name="connsiteY0" fmla="*/ 0 h 212942"/>
              <a:gd name="connsiteX1" fmla="*/ 18327 w 281373"/>
              <a:gd name="connsiteY1" fmla="*/ 137786 h 212942"/>
              <a:gd name="connsiteX2" fmla="*/ 281373 w 281373"/>
              <a:gd name="connsiteY2" fmla="*/ 212942 h 212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373" h="212942">
                <a:moveTo>
                  <a:pt x="43379" y="0"/>
                </a:moveTo>
                <a:cubicBezTo>
                  <a:pt x="11020" y="51148"/>
                  <a:pt x="-21339" y="102296"/>
                  <a:pt x="18327" y="137786"/>
                </a:cubicBezTo>
                <a:cubicBezTo>
                  <a:pt x="57993" y="173276"/>
                  <a:pt x="169683" y="193109"/>
                  <a:pt x="281373" y="2129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4908808" y="2393841"/>
            <a:ext cx="281373" cy="212942"/>
          </a:xfrm>
          <a:custGeom>
            <a:avLst/>
            <a:gdLst>
              <a:gd name="connsiteX0" fmla="*/ 43379 w 281373"/>
              <a:gd name="connsiteY0" fmla="*/ 0 h 212942"/>
              <a:gd name="connsiteX1" fmla="*/ 18327 w 281373"/>
              <a:gd name="connsiteY1" fmla="*/ 137786 h 212942"/>
              <a:gd name="connsiteX2" fmla="*/ 281373 w 281373"/>
              <a:gd name="connsiteY2" fmla="*/ 212942 h 212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373" h="212942">
                <a:moveTo>
                  <a:pt x="43379" y="0"/>
                </a:moveTo>
                <a:cubicBezTo>
                  <a:pt x="11020" y="51148"/>
                  <a:pt x="-21339" y="102296"/>
                  <a:pt x="18327" y="137786"/>
                </a:cubicBezTo>
                <a:cubicBezTo>
                  <a:pt x="57993" y="173276"/>
                  <a:pt x="169683" y="193109"/>
                  <a:pt x="281373" y="2129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033498" y="1970435"/>
            <a:ext cx="1529338" cy="6534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5336871" y="2500312"/>
            <a:ext cx="583765" cy="848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448850" y="2393841"/>
            <a:ext cx="1231613" cy="775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63637" y="2000588"/>
            <a:ext cx="754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Themaotor</a:t>
            </a:r>
            <a:endParaRPr lang="en-US" sz="800" strike="sngStrike" dirty="0" smtClean="0"/>
          </a:p>
          <a:p>
            <a:r>
              <a:rPr lang="en-US" sz="800" strike="sngStrike" dirty="0" smtClean="0"/>
              <a:t>Red/yellow</a:t>
            </a:r>
          </a:p>
          <a:p>
            <a:r>
              <a:rPr lang="en-US" sz="800" strike="sngStrike" dirty="0" smtClean="0"/>
              <a:t>manic</a:t>
            </a:r>
            <a:endParaRPr lang="en-US" sz="800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2440052" y="5949863"/>
            <a:ext cx="5061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SQ.COLEMAN.FBI.</a:t>
            </a:r>
            <a:r>
              <a:rPr lang="en-US" strike="sngStrike" dirty="0" err="1" smtClean="0"/>
              <a:t>investion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chales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manson</a:t>
            </a:r>
            <a:r>
              <a:rPr lang="en-US" strike="sngStrike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VIRIGNA.MARY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0" y="3832964"/>
            <a:ext cx="12192000" cy="21168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430016" y="2000588"/>
            <a:ext cx="39807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HOMICIE:BILL</a:t>
            </a:r>
          </a:p>
          <a:p>
            <a:r>
              <a:rPr lang="en-US" strike="sngStrike" dirty="0" smtClean="0"/>
              <a:t>Barbara</a:t>
            </a:r>
          </a:p>
          <a:p>
            <a:r>
              <a:rPr lang="en-US" dirty="0" smtClean="0"/>
              <a:t>HOMCI:LUX</a:t>
            </a:r>
            <a:r>
              <a:rPr lang="en-US" strike="sngStrike" dirty="0" smtClean="0"/>
              <a:t>(twins) </a:t>
            </a:r>
          </a:p>
          <a:p>
            <a:r>
              <a:rPr lang="en-US" dirty="0" smtClean="0"/>
              <a:t>   - ATOMICLCOIK(HOMIC:BILL, </a:t>
            </a:r>
            <a:r>
              <a:rPr lang="en-US" dirty="0" err="1" smtClean="0"/>
              <a:t>barbara</a:t>
            </a:r>
            <a:r>
              <a:rPr lang="en-US" dirty="0" smtClean="0"/>
              <a:t>_)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487995" y="1526208"/>
            <a:ext cx="3200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ATOMICSHELTER(CPVA)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8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FBI</a:t>
            </a:r>
            <a:endParaRPr lang="en-US" sz="3600" b="1" dirty="0"/>
          </a:p>
        </p:txBody>
      </p:sp>
      <p:sp>
        <p:nvSpPr>
          <p:cNvPr id="5" name="Rectangle 4"/>
          <p:cNvSpPr/>
          <p:nvPr/>
        </p:nvSpPr>
        <p:spPr>
          <a:xfrm>
            <a:off x="20683" y="9354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40049" y="627643"/>
            <a:ext cx="854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PARTNER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87" y="3906510"/>
            <a:ext cx="484181" cy="7321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794" y="4725586"/>
            <a:ext cx="716249" cy="4791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877" y="2362432"/>
            <a:ext cx="853248" cy="7779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787" y="2751413"/>
            <a:ext cx="572894" cy="465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958" y="4056287"/>
            <a:ext cx="562085" cy="3895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293" y="1990801"/>
            <a:ext cx="435595" cy="4355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03304" y="2344801"/>
            <a:ext cx="22863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41.CPVA.VP GERMANY</a:t>
            </a:r>
          </a:p>
          <a:p>
            <a:r>
              <a:rPr lang="en-US" sz="800" strike="sngStrike" dirty="0" err="1" smtClean="0"/>
              <a:t>lisnt</a:t>
            </a:r>
            <a:r>
              <a:rPr lang="en-US" sz="800" strike="sngStrike" dirty="0" smtClean="0"/>
              <a:t>(high </a:t>
            </a:r>
            <a:r>
              <a:rPr lang="en-US" sz="800" strike="sngStrike" dirty="0" err="1" smtClean="0"/>
              <a:t>sieera</a:t>
            </a:r>
            <a:r>
              <a:rPr lang="en-US" sz="800" strike="sngStrike" dirty="0" smtClean="0"/>
              <a:t> jeans)</a:t>
            </a:r>
            <a:endParaRPr lang="en-US" sz="800" strike="sngStrike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7189636" y="1990801"/>
            <a:ext cx="1834443" cy="15918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953794" y="4056287"/>
            <a:ext cx="925707" cy="669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514681" y="4445802"/>
            <a:ext cx="1909791" cy="1295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511352" y="3582649"/>
            <a:ext cx="1633928" cy="11429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083" y="4109983"/>
            <a:ext cx="944113" cy="528703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8148609" y="3358193"/>
            <a:ext cx="1834443" cy="15918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283" y="2600469"/>
            <a:ext cx="1068934" cy="1334838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2852717" y="2473968"/>
            <a:ext cx="1980222" cy="18093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280791" y="2108026"/>
            <a:ext cx="9028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</a:t>
            </a:r>
            <a:r>
              <a:rPr lang="en-US" dirty="0" smtClean="0"/>
              <a:t>.</a:t>
            </a:r>
          </a:p>
          <a:p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micehala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2225967" y="1679768"/>
            <a:ext cx="2953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).</a:t>
            </a:r>
            <a:r>
              <a:rPr lang="en-US" dirty="0" smtClean="0"/>
              <a:t>JFK.MLK</a:t>
            </a:r>
            <a:r>
              <a:rPr lang="en-US" sz="800" strike="sngStrike" dirty="0" smtClean="0"/>
              <a:t>( Ports: </a:t>
            </a:r>
            <a:r>
              <a:rPr lang="en-US" sz="800" strike="sngStrike" dirty="0" err="1" smtClean="0"/>
              <a:t>networkgin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phillip</a:t>
            </a:r>
            <a:r>
              <a:rPr lang="en-US" sz="800" strike="sngStrike" dirty="0" smtClean="0"/>
              <a:t>)</a:t>
            </a:r>
          </a:p>
          <a:p>
            <a:r>
              <a:rPr lang="en-US" sz="1000" strike="sngStrike" dirty="0" err="1" smtClean="0"/>
              <a:t>Touch.apple.accnetuer.damiler.ibm.roth</a:t>
            </a:r>
            <a:endParaRPr lang="en-US" sz="1000" strike="sngStrike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4793895" y="2140718"/>
            <a:ext cx="79998" cy="3301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138651" y="1703288"/>
            <a:ext cx="5982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Aws ports</a:t>
            </a:r>
            <a:endParaRPr lang="en-US" sz="800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227106" y="2393596"/>
            <a:ext cx="1980222" cy="18093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893671" y="2723389"/>
            <a:ext cx="1980222" cy="18093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271619" y="3648394"/>
            <a:ext cx="1834443" cy="15918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835600" y="2885400"/>
            <a:ext cx="871945" cy="1920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30933" y="1230064"/>
            <a:ext cx="485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CPVA.SQ.AVAIBLTI.</a:t>
            </a:r>
            <a:r>
              <a:rPr lang="en-US" strike="sngStrike" dirty="0" err="1" smtClean="0"/>
              <a:t>ibm.nyse.dtcc.disaster.recovery</a:t>
            </a:r>
            <a:endParaRPr lang="en-US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2347752" y="1486111"/>
            <a:ext cx="532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01.QEUEEN </a:t>
            </a:r>
            <a:r>
              <a:rPr lang="en-US" strike="sngStrike" dirty="0" err="1" smtClean="0"/>
              <a:t>Pricess</a:t>
            </a:r>
            <a:r>
              <a:rPr lang="en-US" strike="sngStrike" dirty="0" smtClean="0"/>
              <a:t> party (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 cook, </a:t>
            </a:r>
            <a:r>
              <a:rPr lang="en-US" strike="sngStrike" dirty="0" err="1" smtClean="0"/>
              <a:t>dtcc</a:t>
            </a:r>
            <a:r>
              <a:rPr lang="en-US" dirty="0" smtClean="0"/>
              <a:t>, VIRNGIA, </a:t>
            </a:r>
            <a:r>
              <a:rPr lang="en-US" strike="sngStrike" dirty="0" err="1" smtClean="0"/>
              <a:t>etc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3093763" y="2516516"/>
            <a:ext cx="1980222" cy="18093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661" y="3018861"/>
            <a:ext cx="425768" cy="26442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7000562" y="2970162"/>
            <a:ext cx="300512" cy="3722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9804" y="3582649"/>
            <a:ext cx="12218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Police Siren 1:23PM</a:t>
            </a:r>
            <a:endParaRPr lang="en-US" sz="1000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1291613" y="1301180"/>
            <a:ext cx="0" cy="5556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814589" y="5257061"/>
            <a:ext cx="133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</a:t>
            </a:r>
            <a:r>
              <a:rPr lang="en-US" sz="800" strike="sngStrike" dirty="0" smtClean="0"/>
              <a:t>Haniball2 book</a:t>
            </a:r>
            <a:endParaRPr lang="en-US" sz="8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5051474" y="3118082"/>
            <a:ext cx="2035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IPX.INT</a:t>
            </a:r>
            <a:r>
              <a:rPr lang="en-US" strike="sngStrike" dirty="0" smtClean="0"/>
              <a:t>(us-de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424472" y="1285877"/>
            <a:ext cx="35231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 smtClean="0"/>
              <a:t>z/OS </a:t>
            </a:r>
            <a:r>
              <a:rPr lang="en-US" strike="sngStrike" dirty="0" err="1" smtClean="0"/>
              <a:t>WebSpehre</a:t>
            </a:r>
            <a:r>
              <a:rPr lang="en-US" strike="sngStrike" dirty="0" smtClean="0"/>
              <a:t> Sunday Reboot</a:t>
            </a:r>
          </a:p>
          <a:p>
            <a:pPr lvl="1"/>
            <a:r>
              <a:rPr lang="en-US" strike="sngStrike" dirty="0" smtClean="0"/>
              <a:t>[x] 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 smtClean="0"/>
              <a:t>z/App JVM z/OS</a:t>
            </a:r>
          </a:p>
          <a:p>
            <a:pPr lvl="1"/>
            <a:r>
              <a:rPr lang="en-US" strike="sngStrike" dirty="0" smtClean="0"/>
              <a:t>[x] no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6684890" y="1414730"/>
            <a:ext cx="1621235" cy="71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770009" y="4493724"/>
            <a:ext cx="3907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SQ.INTENRT </a:t>
            </a:r>
            <a:r>
              <a:rPr lang="en-US" dirty="0" err="1" smtClean="0"/>
              <a:t>PAYMENTS.FBI</a:t>
            </a:r>
            <a:r>
              <a:rPr lang="en-US" strike="sngStrike" dirty="0" err="1" smtClean="0"/>
              <a:t>.inest</a:t>
            </a:r>
            <a:r>
              <a:rPr lang="en-US" strike="sngStrike" dirty="0" smtClean="0"/>
              <a:t>(doors)</a:t>
            </a:r>
            <a:endParaRPr lang="en-US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8424472" y="5530443"/>
            <a:ext cx="8114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Ray Pham</a:t>
            </a:r>
          </a:p>
          <a:p>
            <a:r>
              <a:rPr lang="en-US" sz="1000" strike="sngStrike" dirty="0" err="1" smtClean="0"/>
              <a:t>Huy</a:t>
            </a:r>
            <a:r>
              <a:rPr lang="en-US" sz="1000" strike="sngStrike" dirty="0" smtClean="0"/>
              <a:t> Pham</a:t>
            </a:r>
          </a:p>
          <a:p>
            <a:r>
              <a:rPr lang="en-US" sz="1000" strike="sngStrike" dirty="0" smtClean="0"/>
              <a:t>Shit it </a:t>
            </a:r>
            <a:r>
              <a:rPr lang="en-US" sz="1000" strike="sngStrike" dirty="0" err="1" smtClean="0"/>
              <a:t>pham</a:t>
            </a:r>
            <a:endParaRPr lang="en-US" sz="1000" strike="sngStrike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1740598" y="5626393"/>
            <a:ext cx="99288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3471018" y="6327270"/>
            <a:ext cx="4729163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!DISASTER RECOVERY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3471018" y="5712707"/>
            <a:ext cx="4729163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WWI.TERMINATOR.JOSEPHE. </a:t>
            </a:r>
            <a:r>
              <a:rPr lang="en-US" strike="sngStrike" dirty="0" smtClean="0"/>
              <a:t>( shit hit </a:t>
            </a:r>
            <a:r>
              <a:rPr lang="en-US" strike="sngStrike" dirty="0" err="1" smtClean="0"/>
              <a:t>pham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60" name="Rectangle 59"/>
          <p:cNvSpPr/>
          <p:nvPr/>
        </p:nvSpPr>
        <p:spPr>
          <a:xfrm>
            <a:off x="8306125" y="6419720"/>
            <a:ext cx="2168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rgbClr val="4D5156"/>
                </a:solidFill>
                <a:latin typeface="Roboto"/>
              </a:rPr>
              <a:t>· </a:t>
            </a:r>
            <a:r>
              <a:rPr lang="en-US" b="1" strike="sngStrike" dirty="0">
                <a:solidFill>
                  <a:srgbClr val="5F6368"/>
                </a:solidFill>
                <a:latin typeface="Roboto"/>
              </a:rPr>
              <a:t>1-800-IBM-CALL 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120106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FBI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20683" y="9354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0049" y="627643"/>
            <a:ext cx="854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PARTNER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85305" y="4384688"/>
            <a:ext cx="4729163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!DISASTER RECOVERY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85305" y="3530662"/>
            <a:ext cx="4729163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WWI.TERMINATOR.JOSEPHE. </a:t>
            </a:r>
            <a:r>
              <a:rPr lang="en-US" strike="sngStrike" dirty="0" smtClean="0"/>
              <a:t>( shit hit </a:t>
            </a:r>
            <a:r>
              <a:rPr lang="en-US" strike="sngStrike" dirty="0" err="1" smtClean="0"/>
              <a:t>pham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3485305" y="2236600"/>
            <a:ext cx="4729163" cy="457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CPVA.PRODUCTION</a:t>
            </a:r>
            <a:endParaRPr lang="en-US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1157288" y="2236601"/>
            <a:ext cx="211455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FBI:KIDNAPPING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701087" y="3429518"/>
            <a:ext cx="2287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PAYMENTS</a:t>
            </a:r>
          </a:p>
          <a:p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noc:ray:pham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pm:huy:pham</a:t>
            </a:r>
            <a:r>
              <a:rPr lang="en-US" dirty="0" smtClean="0"/>
              <a:t>(WWI)</a:t>
            </a:r>
            <a:endParaRPr lang="en-US" dirty="0"/>
          </a:p>
        </p:txBody>
      </p:sp>
      <p:cxnSp>
        <p:nvCxnSpPr>
          <p:cNvPr id="12" name="Straight Connector 11"/>
          <p:cNvCxnSpPr>
            <a:stCxn id="3" idx="1"/>
          </p:cNvCxnSpPr>
          <p:nvPr/>
        </p:nvCxnSpPr>
        <p:spPr>
          <a:xfrm>
            <a:off x="8701087" y="3891183"/>
            <a:ext cx="2100263" cy="2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701087" y="4227325"/>
            <a:ext cx="15573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485305" y="4999251"/>
            <a:ext cx="2364581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trike="sngStrike" dirty="0" err="1" smtClean="0"/>
              <a:t>REBOOT.ibm.nysel.dtcc.jvm</a:t>
            </a:r>
            <a:r>
              <a:rPr lang="en-US" sz="1000" strike="sngStrike" dirty="0" smtClean="0"/>
              <a:t> (SUNDAY)</a:t>
            </a:r>
            <a:endParaRPr lang="en-US" sz="10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6046470" y="4943941"/>
            <a:ext cx="49216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z/</a:t>
            </a:r>
            <a:r>
              <a:rPr lang="en-US" strike="sngStrike" dirty="0" err="1" smtClean="0"/>
              <a:t>App</a:t>
            </a:r>
            <a:r>
              <a:rPr lang="en-US" dirty="0" err="1" smtClean="0"/>
              <a:t>.NAMCE</a:t>
            </a:r>
            <a:r>
              <a:rPr lang="en-US" dirty="0" smtClean="0"/>
              <a:t> CHANGE</a:t>
            </a:r>
          </a:p>
          <a:p>
            <a:r>
              <a:rPr lang="en-US" sz="1200" dirty="0" smtClean="0"/>
              <a:t>(VP, GERMANY </a:t>
            </a:r>
            <a:r>
              <a:rPr lang="en-US" sz="1200" dirty="0" err="1" smtClean="0"/>
              <a:t>KICKBOXING.WWI.CHAMPION.PETERSSSON.</a:t>
            </a:r>
            <a:r>
              <a:rPr lang="en-US" sz="1200" strike="sngStrike" dirty="0" err="1" smtClean="0"/>
              <a:t>jason</a:t>
            </a:r>
            <a:r>
              <a:rPr lang="en-US" sz="1200" strike="sngStrike" dirty="0" smtClean="0"/>
              <a:t> </a:t>
            </a:r>
            <a:r>
              <a:rPr lang="en-US" sz="1200" strike="sngStrike" dirty="0" err="1" smtClean="0"/>
              <a:t>petersson</a:t>
            </a:r>
            <a:r>
              <a:rPr lang="en-US" sz="1200" strike="sngStrike" dirty="0" smtClean="0"/>
              <a:t>)</a:t>
            </a:r>
            <a:endParaRPr lang="en-US" sz="1200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657" y="5754230"/>
            <a:ext cx="224831" cy="3348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357" y="5497939"/>
            <a:ext cx="633413" cy="63341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5429250" y="5754230"/>
            <a:ext cx="2171700" cy="50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83375" y="5560517"/>
            <a:ext cx="1972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Evey</a:t>
            </a:r>
            <a:r>
              <a:rPr lang="en-US" sz="800" strike="sngStrike" dirty="0" smtClean="0"/>
              <a:t> Sunday </a:t>
            </a:r>
            <a:r>
              <a:rPr lang="en-US" sz="800" strike="sngStrike" dirty="0" err="1" smtClean="0"/>
              <a:t>kicek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CPVA </a:t>
            </a:r>
            <a:r>
              <a:rPr lang="en-US" sz="800" strike="sngStrike" dirty="0" smtClean="0"/>
              <a:t>out or hells angels</a:t>
            </a:r>
          </a:p>
          <a:p>
            <a:r>
              <a:rPr lang="en-US" sz="800" strike="sngStrike" dirty="0" smtClean="0"/>
              <a:t>Andy </a:t>
            </a:r>
            <a:r>
              <a:rPr lang="en-US" sz="800" strike="sngStrike" dirty="0" err="1" smtClean="0"/>
              <a:t>dufee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Inncoent</a:t>
            </a:r>
            <a:endParaRPr lang="en-US" sz="800" strike="sngStrike" dirty="0"/>
          </a:p>
        </p:txBody>
      </p:sp>
      <p:sp>
        <p:nvSpPr>
          <p:cNvPr id="22" name="Rectangle 21"/>
          <p:cNvSpPr/>
          <p:nvPr/>
        </p:nvSpPr>
        <p:spPr>
          <a:xfrm>
            <a:off x="3485305" y="4943941"/>
            <a:ext cx="4729163" cy="14854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888454" y="4295235"/>
            <a:ext cx="323178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Nintendo </a:t>
            </a:r>
            <a:r>
              <a:rPr lang="en-US" strike="sngStrike" dirty="0" err="1" smtClean="0"/>
              <a:t>wii.</a:t>
            </a:r>
            <a:r>
              <a:rPr lang="en-US" dirty="0" err="1" smtClean="0"/>
              <a:t>SQ</a:t>
            </a:r>
            <a:r>
              <a:rPr lang="en-US" dirty="0" smtClean="0"/>
              <a:t> </a:t>
            </a:r>
            <a:r>
              <a:rPr lang="en-US" dirty="0" err="1" smtClean="0"/>
              <a:t>INT.CPVA</a:t>
            </a:r>
            <a:r>
              <a:rPr lang="en-US" strike="sngStrike" dirty="0" err="1" smtClean="0"/>
              <a:t>.tennis</a:t>
            </a:r>
            <a:endParaRPr lang="en-US" strike="sngStrike" dirty="0" smtClean="0"/>
          </a:p>
          <a:p>
            <a:r>
              <a:rPr lang="en-US" strike="sngStrike" dirty="0" smtClean="0"/>
              <a:t>§422.6 Hate </a:t>
            </a:r>
            <a:r>
              <a:rPr lang="en-US" strike="sngStrike" dirty="0" err="1" smtClean="0"/>
              <a:t>Crimc</a:t>
            </a:r>
            <a:endParaRPr lang="en-US" strike="sngStrike" dirty="0" smtClean="0"/>
          </a:p>
          <a:p>
            <a:r>
              <a:rPr lang="en-US" sz="900" strike="sngStrike" dirty="0" smtClean="0"/>
              <a:t>( </a:t>
            </a:r>
            <a:r>
              <a:rPr lang="en-US" sz="900" strike="sngStrike" dirty="0" err="1" smtClean="0"/>
              <a:t>chinease</a:t>
            </a:r>
            <a:r>
              <a:rPr lang="en-US" sz="900" strike="sngStrike" dirty="0" smtClean="0"/>
              <a:t>, </a:t>
            </a:r>
            <a:r>
              <a:rPr lang="en-US" sz="900" strike="sngStrike" dirty="0" err="1" smtClean="0"/>
              <a:t>Doulass</a:t>
            </a:r>
            <a:r>
              <a:rPr lang="en-US" sz="900" strike="sngStrike" dirty="0" smtClean="0"/>
              <a:t> exit)</a:t>
            </a:r>
            <a:endParaRPr lang="en-US" sz="900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8701087" y="5220940"/>
            <a:ext cx="1050131" cy="339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046470" y="6039443"/>
            <a:ext cx="5173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morgan</a:t>
            </a:r>
            <a:r>
              <a:rPr lang="en-US" strike="sngStrike" dirty="0" smtClean="0"/>
              <a:t> freeman,)</a:t>
            </a:r>
          </a:p>
          <a:p>
            <a:r>
              <a:rPr lang="en-US" dirty="0" smtClean="0"/>
              <a:t>NAME CHANGE(ATOMCLOCIEK</a:t>
            </a:r>
            <a:r>
              <a:rPr lang="en-US" strike="sngStrike" dirty="0" smtClean="0"/>
              <a:t>(2pac </a:t>
            </a:r>
            <a:r>
              <a:rPr lang="en-US" strike="sngStrike" dirty="0" err="1" smtClean="0"/>
              <a:t>antonet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freman</a:t>
            </a:r>
            <a:r>
              <a:rPr lang="en-US" dirty="0" smtClean="0"/>
              <a:t>)</a:t>
            </a:r>
          </a:p>
          <a:p>
            <a:r>
              <a:rPr lang="en-US" dirty="0" smtClean="0"/>
              <a:t>NAME CHANGE(</a:t>
            </a:r>
            <a:r>
              <a:rPr lang="en-US" strike="sngStrike" dirty="0" err="1" smtClean="0"/>
              <a:t>freeman,free</a:t>
            </a:r>
            <a:r>
              <a:rPr lang="en-US" strike="sngStrike" dirty="0" smtClean="0"/>
              <a:t> pizza)</a:t>
            </a:r>
            <a:endParaRPr lang="en-US" strike="sngStrike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5522137" y="5649382"/>
            <a:ext cx="2171700" cy="50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885950" y="4227325"/>
            <a:ext cx="3636187" cy="1812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49248" y="3592127"/>
            <a:ext cx="27442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nonPolicLog.count</a:t>
            </a:r>
            <a:endParaRPr lang="en-US" dirty="0" smtClean="0"/>
          </a:p>
          <a:p>
            <a:r>
              <a:rPr lang="en-US" dirty="0" smtClean="0"/>
              <a:t>(NAME CHANGE</a:t>
            </a:r>
            <a:r>
              <a:rPr lang="en-US" strike="sngStrike" dirty="0" smtClean="0"/>
              <a:t>(free pizza)</a:t>
            </a:r>
          </a:p>
          <a:p>
            <a:r>
              <a:rPr lang="en-US" dirty="0" smtClean="0"/>
              <a:t>§187</a:t>
            </a:r>
          </a:p>
          <a:p>
            <a:r>
              <a:rPr lang="en-US" dirty="0" err="1" smtClean="0"/>
              <a:t>nonPolicQOS.AVAIABILITY</a:t>
            </a:r>
            <a:endParaRPr lang="en-US" dirty="0" smtClean="0"/>
          </a:p>
          <a:p>
            <a:r>
              <a:rPr lang="en-US" sz="800" strike="sngStrike" dirty="0" smtClean="0"/>
              <a:t>Did </a:t>
            </a:r>
            <a:r>
              <a:rPr lang="en-US" sz="800" strike="sngStrike" dirty="0" err="1" smtClean="0"/>
              <a:t>nto</a:t>
            </a:r>
            <a:r>
              <a:rPr lang="en-US" sz="800" strike="sngStrike" dirty="0" smtClean="0"/>
              <a:t> think I would survive</a:t>
            </a:r>
            <a:endParaRPr lang="en-US" sz="8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8325908" y="2712902"/>
            <a:ext cx="5788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VIRINGIA</a:t>
            </a:r>
          </a:p>
          <a:p>
            <a:r>
              <a:rPr lang="en-US" strike="sngStrike" dirty="0" smtClean="0"/>
              <a:t>ITIL</a:t>
            </a:r>
            <a:r>
              <a:rPr lang="en-US" dirty="0" smtClean="0"/>
              <a:t> </a:t>
            </a:r>
            <a:r>
              <a:rPr lang="en-US" strike="sngStrike" dirty="0" err="1" smtClean="0"/>
              <a:t>Ibm.partner.cleint.westmarin.employe.vp</a:t>
            </a:r>
            <a:r>
              <a:rPr lang="en-US" strike="sngStrike" dirty="0" smtClean="0"/>
              <a:t>.(women new)</a:t>
            </a:r>
          </a:p>
          <a:p>
            <a:r>
              <a:rPr lang="en-US" strike="sngStrike" dirty="0" err="1" smtClean="0"/>
              <a:t>incidnetmamangent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62820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FBI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20683" y="9354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0049" y="627643"/>
            <a:ext cx="854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PARTNER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296" y="1753080"/>
            <a:ext cx="1679145" cy="174783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357" y="1962802"/>
            <a:ext cx="1679145" cy="174783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418" y="1962802"/>
            <a:ext cx="1679145" cy="174783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591" y="2005663"/>
            <a:ext cx="1679145" cy="174783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161" y="1962801"/>
            <a:ext cx="1679145" cy="174783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434478" y="1605144"/>
            <a:ext cx="145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745789" y="1570813"/>
            <a:ext cx="697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Stage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65" y="1582111"/>
            <a:ext cx="1545859" cy="1028699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 flipV="1">
            <a:off x="1931993" y="1605144"/>
            <a:ext cx="2096906" cy="56964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405946" y="1745781"/>
            <a:ext cx="697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Stage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818063" y="1233413"/>
            <a:ext cx="1216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Production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653992" y="1324947"/>
            <a:ext cx="1216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Production</a:t>
            </a:r>
          </a:p>
        </p:txBody>
      </p:sp>
      <p:cxnSp>
        <p:nvCxnSpPr>
          <p:cNvPr id="41" name="Straight Connector 40"/>
          <p:cNvCxnSpPr>
            <a:endCxn id="28" idx="1"/>
          </p:cNvCxnSpPr>
          <p:nvPr/>
        </p:nvCxnSpPr>
        <p:spPr>
          <a:xfrm>
            <a:off x="4054441" y="2334278"/>
            <a:ext cx="429916" cy="502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4015497" y="2377141"/>
            <a:ext cx="467512" cy="530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508001" y="3648554"/>
            <a:ext cx="1546440" cy="22383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WebSphere</a:t>
            </a:r>
            <a:endParaRPr lang="en-US" sz="1000" dirty="0"/>
          </a:p>
        </p:txBody>
      </p:sp>
      <p:sp>
        <p:nvSpPr>
          <p:cNvPr id="49" name="Rectangle 48"/>
          <p:cNvSpPr/>
          <p:nvPr/>
        </p:nvSpPr>
        <p:spPr>
          <a:xfrm>
            <a:off x="4483009" y="3688031"/>
            <a:ext cx="1546440" cy="22383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WebSphere</a:t>
            </a:r>
            <a:endParaRPr lang="en-US" sz="1000" dirty="0"/>
          </a:p>
        </p:txBody>
      </p:sp>
      <p:sp>
        <p:nvSpPr>
          <p:cNvPr id="50" name="Rectangle 49"/>
          <p:cNvSpPr/>
          <p:nvPr/>
        </p:nvSpPr>
        <p:spPr>
          <a:xfrm>
            <a:off x="10521513" y="3753500"/>
            <a:ext cx="1546440" cy="22383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WebSphere</a:t>
            </a:r>
            <a:endParaRPr lang="en-US" sz="1000" dirty="0"/>
          </a:p>
        </p:txBody>
      </p:sp>
      <p:sp>
        <p:nvSpPr>
          <p:cNvPr id="51" name="Rectangle 50"/>
          <p:cNvSpPr/>
          <p:nvPr/>
        </p:nvSpPr>
        <p:spPr>
          <a:xfrm>
            <a:off x="6649583" y="3702317"/>
            <a:ext cx="1546440" cy="22383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WebSphere</a:t>
            </a:r>
            <a:endParaRPr lang="en-US" sz="1000" dirty="0"/>
          </a:p>
        </p:txBody>
      </p:sp>
      <p:sp>
        <p:nvSpPr>
          <p:cNvPr id="52" name="Rectangle 51"/>
          <p:cNvSpPr/>
          <p:nvPr/>
        </p:nvSpPr>
        <p:spPr>
          <a:xfrm>
            <a:off x="8766472" y="3732095"/>
            <a:ext cx="1546440" cy="22383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WebSphere</a:t>
            </a:r>
            <a:endParaRPr lang="en-US" sz="1000" dirty="0"/>
          </a:p>
        </p:txBody>
      </p:sp>
      <p:sp>
        <p:nvSpPr>
          <p:cNvPr id="53" name="Rectangle 52"/>
          <p:cNvSpPr/>
          <p:nvPr/>
        </p:nvSpPr>
        <p:spPr>
          <a:xfrm>
            <a:off x="2496145" y="3927012"/>
            <a:ext cx="1546440" cy="22383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db2</a:t>
            </a:r>
            <a:endParaRPr lang="en-US" sz="1000" dirty="0"/>
          </a:p>
        </p:txBody>
      </p:sp>
      <p:sp>
        <p:nvSpPr>
          <p:cNvPr id="54" name="Rectangle 53"/>
          <p:cNvSpPr/>
          <p:nvPr/>
        </p:nvSpPr>
        <p:spPr>
          <a:xfrm>
            <a:off x="4483009" y="3945206"/>
            <a:ext cx="1546440" cy="22383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db2</a:t>
            </a:r>
            <a:endParaRPr lang="en-US" sz="1000" dirty="0"/>
          </a:p>
        </p:txBody>
      </p:sp>
      <p:sp>
        <p:nvSpPr>
          <p:cNvPr id="55" name="Rectangle 54"/>
          <p:cNvSpPr/>
          <p:nvPr/>
        </p:nvSpPr>
        <p:spPr>
          <a:xfrm>
            <a:off x="6659770" y="3977339"/>
            <a:ext cx="1546440" cy="22383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db2</a:t>
            </a:r>
            <a:endParaRPr lang="en-US" sz="1000" dirty="0"/>
          </a:p>
        </p:txBody>
      </p:sp>
      <p:sp>
        <p:nvSpPr>
          <p:cNvPr id="56" name="Rectangle 55"/>
          <p:cNvSpPr/>
          <p:nvPr/>
        </p:nvSpPr>
        <p:spPr>
          <a:xfrm>
            <a:off x="8766472" y="4023789"/>
            <a:ext cx="1546440" cy="22383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db2</a:t>
            </a:r>
            <a:endParaRPr lang="en-US" sz="1000" dirty="0"/>
          </a:p>
        </p:txBody>
      </p:sp>
      <p:sp>
        <p:nvSpPr>
          <p:cNvPr id="57" name="Rectangle 56"/>
          <p:cNvSpPr/>
          <p:nvPr/>
        </p:nvSpPr>
        <p:spPr>
          <a:xfrm>
            <a:off x="10521513" y="4020201"/>
            <a:ext cx="1546440" cy="22383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db2</a:t>
            </a:r>
            <a:endParaRPr lang="en-US" sz="1000" dirty="0"/>
          </a:p>
        </p:txBody>
      </p:sp>
      <p:sp>
        <p:nvSpPr>
          <p:cNvPr id="58" name="Rectangle 57"/>
          <p:cNvSpPr/>
          <p:nvPr/>
        </p:nvSpPr>
        <p:spPr>
          <a:xfrm>
            <a:off x="6756991" y="6230535"/>
            <a:ext cx="4729163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!DISASTER RECOVERY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869" y="4410408"/>
            <a:ext cx="1679145" cy="174783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930" y="4620130"/>
            <a:ext cx="1679145" cy="1747837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4516368" y="4188464"/>
            <a:ext cx="1802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Disaster recovery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1483370" y="4254064"/>
            <a:ext cx="18028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Disaster recovery</a:t>
            </a:r>
            <a:endParaRPr lang="en-US" dirty="0"/>
          </a:p>
        </p:txBody>
      </p:sp>
      <p:cxnSp>
        <p:nvCxnSpPr>
          <p:cNvPr id="63" name="Straight Connector 62"/>
          <p:cNvCxnSpPr>
            <a:endCxn id="60" idx="1"/>
          </p:cNvCxnSpPr>
          <p:nvPr/>
        </p:nvCxnSpPr>
        <p:spPr>
          <a:xfrm>
            <a:off x="4218014" y="4991606"/>
            <a:ext cx="429916" cy="502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4179070" y="5034469"/>
            <a:ext cx="467512" cy="530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671574" y="6305882"/>
            <a:ext cx="1546440" cy="22383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WebSphere</a:t>
            </a:r>
            <a:endParaRPr lang="en-US" sz="1000" dirty="0"/>
          </a:p>
        </p:txBody>
      </p:sp>
      <p:sp>
        <p:nvSpPr>
          <p:cNvPr id="66" name="Rectangle 65"/>
          <p:cNvSpPr/>
          <p:nvPr/>
        </p:nvSpPr>
        <p:spPr>
          <a:xfrm>
            <a:off x="4646582" y="6345359"/>
            <a:ext cx="1546440" cy="22383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WebSphere</a:t>
            </a:r>
            <a:endParaRPr lang="en-US" sz="1000" dirty="0"/>
          </a:p>
        </p:txBody>
      </p:sp>
      <p:sp>
        <p:nvSpPr>
          <p:cNvPr id="67" name="Rectangle 66"/>
          <p:cNvSpPr/>
          <p:nvPr/>
        </p:nvSpPr>
        <p:spPr>
          <a:xfrm>
            <a:off x="2671574" y="6569198"/>
            <a:ext cx="1546440" cy="22383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db2</a:t>
            </a:r>
            <a:endParaRPr lang="en-US" sz="1000" dirty="0"/>
          </a:p>
        </p:txBody>
      </p:sp>
      <p:sp>
        <p:nvSpPr>
          <p:cNvPr id="68" name="Rectangle 67"/>
          <p:cNvSpPr/>
          <p:nvPr/>
        </p:nvSpPr>
        <p:spPr>
          <a:xfrm>
            <a:off x="4646582" y="6602534"/>
            <a:ext cx="1546440" cy="22383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db2</a:t>
            </a:r>
            <a:endParaRPr lang="en-US" sz="1000" dirty="0"/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1090961" y="1753080"/>
            <a:ext cx="5502457" cy="131873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 rot="20702302">
            <a:off x="638952" y="2647676"/>
            <a:ext cx="201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CPVA.nonPoliceTRX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1044036" y="3228157"/>
            <a:ext cx="14948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25Y (SUNDAY)</a:t>
            </a:r>
          </a:p>
          <a:p>
            <a:r>
              <a:rPr lang="en-US" dirty="0" err="1" smtClean="0"/>
              <a:t>nonPoliceTRX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978418" y="3802608"/>
            <a:ext cx="5396127" cy="151073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24" y="2005663"/>
            <a:ext cx="962438" cy="669055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>
            <a:off x="531235" y="1630472"/>
            <a:ext cx="758607" cy="14149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-18213" y="1250638"/>
            <a:ext cx="286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UNITED STATES.VIRGINIA.8Y</a:t>
            </a:r>
            <a:endParaRPr lang="en-US" b="1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035778"/>
            <a:ext cx="1442055" cy="65195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049" y="6180071"/>
            <a:ext cx="1442055" cy="651957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20683" y="5686425"/>
            <a:ext cx="3245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GERMAY:!HOMCIDE:CHANZELOR</a:t>
            </a:r>
            <a:endParaRPr lang="en-US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7029"/>
            <a:ext cx="876300" cy="8763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83" y="4859493"/>
            <a:ext cx="876300" cy="876300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1771650" y="5034469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black</a:t>
            </a:r>
            <a:endParaRPr lang="en-US" dirty="0"/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2243138" y="5034469"/>
            <a:ext cx="380966" cy="123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81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FBI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20683" y="9354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0049" y="627643"/>
            <a:ext cx="854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PARTNER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1" y="1771649"/>
            <a:ext cx="2085975" cy="20859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51841" y="2629970"/>
            <a:ext cx="2659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machine learning and AI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51841" y="311896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5F6368"/>
                </a:solidFill>
                <a:latin typeface="Roboto"/>
              </a:rPr>
              <a:t>7 of </a:t>
            </a:r>
            <a:r>
              <a:rPr lang="en-US" dirty="0" smtClean="0">
                <a:solidFill>
                  <a:srgbClr val="5F6368"/>
                </a:solidFill>
                <a:latin typeface="Roboto"/>
              </a:rPr>
              <a:t>1925 notes</a:t>
            </a:r>
            <a:endParaRPr lang="en-US" dirty="0">
              <a:solidFill>
                <a:srgbClr val="5F6368"/>
              </a:solidFill>
              <a:latin typeface="Roboto"/>
            </a:endParaRPr>
          </a:p>
          <a:p>
            <a:pPr algn="ctr"/>
            <a:r>
              <a:rPr lang="en-US" dirty="0">
                <a:solidFill>
                  <a:srgbClr val="5F6368"/>
                </a:solidFill>
                <a:latin typeface="Material Icons Extended"/>
              </a:rPr>
              <a:t></a:t>
            </a:r>
            <a:endParaRPr lang="en-US" dirty="0">
              <a:solidFill>
                <a:srgbClr val="5F6368"/>
              </a:solidFill>
              <a:latin typeface="Roboto"/>
            </a:endParaRPr>
          </a:p>
          <a:p>
            <a:pPr algn="ctr"/>
            <a:r>
              <a:rPr lang="en-US" dirty="0">
                <a:solidFill>
                  <a:srgbClr val="5F6368"/>
                </a:solidFill>
                <a:latin typeface="Material Icons Extended"/>
              </a:rPr>
              <a:t></a:t>
            </a:r>
            <a:endParaRPr lang="en-US" dirty="0">
              <a:solidFill>
                <a:srgbClr val="5F6368"/>
              </a:solidFill>
              <a:latin typeface="Roboto"/>
            </a:endParaRPr>
          </a:p>
          <a:p>
            <a:r>
              <a:rPr lang="en-US" dirty="0">
                <a:latin typeface="Roboto"/>
              </a:rPr>
              <a:t/>
            </a:r>
            <a:br>
              <a:rPr lang="en-US" dirty="0">
                <a:latin typeface="Roboto"/>
              </a:rPr>
            </a:b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44860" y="4382742"/>
            <a:ext cx="504939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Dr. Bruce </a:t>
            </a:r>
            <a:r>
              <a:rPr lang="en-US" dirty="0" err="1" smtClean="0"/>
              <a:t>Scharlau</a:t>
            </a:r>
            <a:endParaRPr lang="en-US" dirty="0"/>
          </a:p>
          <a:p>
            <a:r>
              <a:rPr lang="en-US" dirty="0"/>
              <a:t>Dept. of Computing </a:t>
            </a:r>
            <a:r>
              <a:rPr lang="en-US" dirty="0" smtClean="0"/>
              <a:t>Science</a:t>
            </a:r>
            <a:endParaRPr lang="en-US" dirty="0"/>
          </a:p>
          <a:p>
            <a:r>
              <a:rPr lang="en-US" dirty="0" err="1"/>
              <a:t>Meston</a:t>
            </a:r>
            <a:r>
              <a:rPr lang="en-US" dirty="0"/>
              <a:t> Building, Room </a:t>
            </a:r>
            <a:r>
              <a:rPr lang="en-US" dirty="0" smtClean="0"/>
              <a:t>225</a:t>
            </a:r>
            <a:endParaRPr lang="en-US" dirty="0"/>
          </a:p>
          <a:p>
            <a:r>
              <a:rPr lang="en-US" dirty="0" err="1" smtClean="0"/>
              <a:t>Univesity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 smtClean="0"/>
              <a:t>Aberdeen</a:t>
            </a:r>
            <a:endParaRPr lang="en-US" dirty="0"/>
          </a:p>
          <a:p>
            <a:r>
              <a:rPr lang="en-US" dirty="0"/>
              <a:t>Aberdeen AB24 </a:t>
            </a:r>
            <a:r>
              <a:rPr lang="en-US" dirty="0" smtClean="0"/>
              <a:t>3UE</a:t>
            </a:r>
            <a:endParaRPr lang="en-US" dirty="0"/>
          </a:p>
          <a:p>
            <a:r>
              <a:rPr lang="en-US" dirty="0"/>
              <a:t>01224 </a:t>
            </a:r>
            <a:r>
              <a:rPr lang="en-US" dirty="0" smtClean="0"/>
              <a:t>272193</a:t>
            </a:r>
            <a:endParaRPr lang="en-US" dirty="0"/>
          </a:p>
          <a:p>
            <a:r>
              <a:rPr lang="en-US" dirty="0"/>
              <a:t>http://homepages.abdn.ac.uk/b.scharlau/pages </a:t>
            </a:r>
          </a:p>
          <a:p>
            <a:r>
              <a:rPr lang="en-US" dirty="0"/>
              <a:t>http://</a:t>
            </a:r>
            <a:r>
              <a:rPr lang="en-US" dirty="0" smtClean="0"/>
              <a:t>twitter.com/scharlau</a:t>
            </a:r>
            <a:endParaRPr lang="en-US" dirty="0"/>
          </a:p>
          <a:p>
            <a:r>
              <a:rPr lang="en-US" dirty="0"/>
              <a:t>mailto:b.sch...@abdn.ac.uk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74008" y="3901102"/>
            <a:ext cx="2635456" cy="309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74008" y="4228235"/>
            <a:ext cx="2635456" cy="154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LEAD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749425" y="3901101"/>
            <a:ext cx="2635456" cy="309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804208" y="4325948"/>
            <a:ext cx="2635456" cy="1545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OPOORTUNITY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53186" y="4585468"/>
            <a:ext cx="1654218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/>
              <a:t>FBIWMD:GREEN</a:t>
            </a:r>
          </a:p>
          <a:p>
            <a:r>
              <a:rPr lang="en-US" sz="900" dirty="0" smtClean="0"/>
              <a:t>HOMCIE:JEUSE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frnalkin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518174" y="140103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2:04 PM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19086" y="567540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Roboto"/>
              </a:rPr>
              <a:t>Gordon Guthrie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Roboto"/>
              </a:rPr>
              <a:t>@</a:t>
            </a:r>
            <a:r>
              <a:rPr lang="en-US" dirty="0" err="1">
                <a:latin typeface="Roboto"/>
              </a:rPr>
              <a:t>gordonguthrie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1A73E8"/>
                </a:solidFill>
                <a:latin typeface="Roboto"/>
                <a:hlinkClick r:id="rId3"/>
              </a:rPr>
              <a:t>+44 (0) 7776 251669</a:t>
            </a:r>
            <a:r>
              <a:rPr lang="en-US" dirty="0">
                <a:latin typeface="Roboto"/>
              </a:rPr>
              <a:t> Bonnie Scotland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072563" y="2328863"/>
            <a:ext cx="188500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Phil(</a:t>
            </a:r>
            <a:r>
              <a:rPr lang="en-US" sz="900" strike="sngStrike" dirty="0" err="1" smtClean="0"/>
              <a:t>kim</a:t>
            </a:r>
            <a:r>
              <a:rPr lang="en-US" sz="900" strike="sngStrike" dirty="0" smtClean="0"/>
              <a:t>) </a:t>
            </a:r>
            <a:r>
              <a:rPr lang="en-US" sz="900" strike="sngStrike" dirty="0" err="1" smtClean="0"/>
              <a:t>johns”t”on</a:t>
            </a:r>
            <a:r>
              <a:rPr lang="en-US" sz="900" strike="sngStrike" dirty="0" smtClean="0"/>
              <a:t>(google)</a:t>
            </a:r>
          </a:p>
          <a:p>
            <a:r>
              <a:rPr lang="en-US" strike="sngStrike" dirty="0" smtClean="0"/>
              <a:t>Marketwatch.com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9072563" y="2043113"/>
            <a:ext cx="243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SQ.CPVA.</a:t>
            </a:r>
            <a:r>
              <a:rPr lang="en-US" strike="sngStrike" dirty="0" err="1" smtClean="0"/>
              <a:t>Ibm.cleint.dtcc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10292288" y="2814636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!JEWISH </a:t>
            </a:r>
            <a:r>
              <a:rPr lang="en-US" sz="900" dirty="0" err="1" smtClean="0"/>
              <a:t>ruven</a:t>
            </a:r>
            <a:r>
              <a:rPr lang="en-US" sz="900" dirty="0" smtClean="0"/>
              <a:t> </a:t>
            </a:r>
            <a:r>
              <a:rPr lang="en-US" sz="900" dirty="0" err="1" smtClean="0"/>
              <a:t>cohen</a:t>
            </a:r>
            <a:endParaRPr lang="en-US" sz="900" dirty="0" smtClean="0"/>
          </a:p>
          <a:p>
            <a:r>
              <a:rPr lang="en-US" sz="900" dirty="0" smtClean="0"/>
              <a:t>2007 PREA.41 Amazon</a:t>
            </a:r>
            <a:endParaRPr lang="en-US" sz="900" dirty="0"/>
          </a:p>
        </p:txBody>
      </p:sp>
      <p:sp>
        <p:nvSpPr>
          <p:cNvPr id="21" name="Rectangle 20"/>
          <p:cNvSpPr/>
          <p:nvPr/>
        </p:nvSpPr>
        <p:spPr>
          <a:xfrm>
            <a:off x="8107404" y="5600927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talks on Docker and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CircleCI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208" y="4694707"/>
            <a:ext cx="704529" cy="10757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87" y="5121406"/>
            <a:ext cx="268819" cy="19316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4749425" y="4770134"/>
            <a:ext cx="759312" cy="830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19086" y="5178773"/>
            <a:ext cx="3155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https://opendataservices.coop/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015064" y="5970259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Roboto"/>
              </a:rPr>
              <a:t>GraphQL</a:t>
            </a:r>
            <a:r>
              <a:rPr lang="en-US" dirty="0">
                <a:latin typeface="Roboto"/>
              </a:rPr>
              <a:t>.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90500" y="435315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Roboto"/>
              </a:rPr>
              <a:t>Maciej</a:t>
            </a:r>
            <a:r>
              <a:rPr lang="en-US" dirty="0">
                <a:latin typeface="Roboto"/>
              </a:rPr>
              <a:t> </a:t>
            </a:r>
            <a:r>
              <a:rPr lang="en-US" dirty="0" err="1">
                <a:latin typeface="Roboto"/>
              </a:rPr>
              <a:t>Zurawski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Roboto"/>
              </a:rPr>
              <a:t>Founder and CEO, </a:t>
            </a:r>
            <a:r>
              <a:rPr lang="en-US" dirty="0" err="1">
                <a:latin typeface="Roboto"/>
              </a:rPr>
              <a:t>Musemantik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latin typeface="Roboto"/>
              </a:rPr>
              <a:t>Mobile: +44 (0)771 777 2614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977842" y="1799956"/>
            <a:ext cx="2151487" cy="14308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08" y="1770579"/>
            <a:ext cx="457200" cy="45720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7043738" y="1641935"/>
            <a:ext cx="1063666" cy="585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27770" y="487113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/>
              <a:t>Denny de la Haye</a:t>
            </a:r>
          </a:p>
          <a:p>
            <a:r>
              <a:rPr lang="fr-FR"/>
              <a:t>Campaign Technologist, 38 Degrees</a:t>
            </a:r>
            <a:br>
              <a:rPr lang="fr-FR"/>
            </a:br>
            <a:endParaRPr lang="fr-FR"/>
          </a:p>
          <a:p>
            <a:r>
              <a:rPr lang="fr-FR">
                <a:hlinkClick r:id="rId7"/>
              </a:rPr>
              <a:t>den...@38degrees.org.uk</a:t>
            </a:r>
            <a:r>
              <a:rPr lang="fr-FR">
                <a:hlinkClick r:id="rId8"/>
              </a:rPr>
              <a:t>38degrees.org.uk</a:t>
            </a:r>
            <a:endParaRPr lang="fr-FR"/>
          </a:p>
        </p:txBody>
      </p:sp>
      <p:sp>
        <p:nvSpPr>
          <p:cNvPr id="36" name="Rectangle 35"/>
          <p:cNvSpPr/>
          <p:nvPr/>
        </p:nvSpPr>
        <p:spPr>
          <a:xfrm>
            <a:off x="3932471" y="5803276"/>
            <a:ext cx="20874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https://sphera.com/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681" y="4663606"/>
            <a:ext cx="704529" cy="107573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303" y="5055803"/>
            <a:ext cx="277477" cy="277477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5741945" y="4779144"/>
            <a:ext cx="759312" cy="830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379631" y="1401038"/>
            <a:ext cx="966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2:13 </a:t>
            </a:r>
            <a:r>
              <a:rPr lang="en-US" dirty="0"/>
              <a:t>PM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278469" y="1373661"/>
            <a:ext cx="1608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9 MINUTES</a:t>
            </a:r>
            <a:endParaRPr lang="en-US" sz="24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3134548" y="1676013"/>
            <a:ext cx="2250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 Leads, 1 Group(500)</a:t>
            </a:r>
          </a:p>
          <a:p>
            <a:r>
              <a:rPr lang="en-US" dirty="0" smtClean="0"/>
              <a:t>3 </a:t>
            </a:r>
            <a:r>
              <a:rPr lang="en-US" dirty="0" err="1" smtClean="0"/>
              <a:t>Opppotunites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-82189" y="1143245"/>
            <a:ext cx="22515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SALES</a:t>
            </a:r>
            <a:endParaRPr lang="en-US" sz="6600" b="1" dirty="0"/>
          </a:p>
        </p:txBody>
      </p:sp>
      <p:sp>
        <p:nvSpPr>
          <p:cNvPr id="43" name="Rectangle 42"/>
          <p:cNvSpPr/>
          <p:nvPr/>
        </p:nvSpPr>
        <p:spPr>
          <a:xfrm>
            <a:off x="8275751" y="3914361"/>
            <a:ext cx="2635456" cy="309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SALES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8390981" y="4396137"/>
            <a:ext cx="2635456" cy="18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</a:rPr>
              <a:t>SALE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9186863" y="4694707"/>
            <a:ext cx="971550" cy="85339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6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FBI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20683" y="9354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0049" y="627643"/>
            <a:ext cx="854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PARTNER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90500" y="1424291"/>
            <a:ext cx="553985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/>
              <a:t>DEVELOPMENT</a:t>
            </a:r>
            <a:endParaRPr lang="en-US" sz="6600" b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461" y="2532287"/>
            <a:ext cx="2085975" cy="208597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1729949" y="2532287"/>
            <a:ext cx="2151487" cy="14308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813026" y="265539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Api</a:t>
            </a:r>
            <a:r>
              <a:rPr lang="en-US" b="1" strike="sngStrike" dirty="0" smtClean="0"/>
              <a:t>: </a:t>
            </a:r>
            <a:endParaRPr lang="en-US" b="1" strike="sngStrike" dirty="0"/>
          </a:p>
        </p:txBody>
      </p:sp>
      <p:sp>
        <p:nvSpPr>
          <p:cNvPr id="47" name="Rectangle 46"/>
          <p:cNvSpPr/>
          <p:nvPr/>
        </p:nvSpPr>
        <p:spPr>
          <a:xfrm>
            <a:off x="5420885" y="2655398"/>
            <a:ext cx="3326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rgbClr val="202124"/>
                </a:solidFill>
                <a:latin typeface="Google Sans"/>
              </a:rPr>
              <a:t>Docker and </a:t>
            </a:r>
            <a:r>
              <a:rPr lang="en-US" strike="sngStrike" dirty="0" err="1" smtClean="0">
                <a:solidFill>
                  <a:srgbClr val="202124"/>
                </a:solidFill>
                <a:latin typeface="Google Sans"/>
              </a:rPr>
              <a:t>CircleCI</a:t>
            </a:r>
            <a:r>
              <a:rPr lang="en-US" strike="sngStrike" dirty="0" smtClean="0">
                <a:solidFill>
                  <a:srgbClr val="202124"/>
                </a:solidFill>
                <a:latin typeface="Google Sans"/>
              </a:rPr>
              <a:t>, </a:t>
            </a:r>
            <a:r>
              <a:rPr lang="en-US" strike="sngStrike" dirty="0" err="1" smtClean="0">
                <a:solidFill>
                  <a:srgbClr val="202124"/>
                </a:solidFill>
                <a:latin typeface="Google Sans"/>
              </a:rPr>
              <a:t>GraphQL</a:t>
            </a:r>
            <a:endParaRPr lang="en-US" strike="sngStrike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9028" y="2347621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2:16PM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716708" y="3244334"/>
            <a:ext cx="1616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docker</a:t>
            </a:r>
            <a:r>
              <a:rPr lang="en-US" strike="sngStrike" dirty="0"/>
              <a:t> </a:t>
            </a:r>
            <a:r>
              <a:rPr lang="en-US" strike="sngStrike" dirty="0" err="1"/>
              <a:t>api</a:t>
            </a:r>
            <a:r>
              <a:rPr lang="en-US" strike="sngStrike" dirty="0"/>
              <a:t> </a:t>
            </a:r>
            <a:r>
              <a:rPr lang="en-US" strike="sngStrike" dirty="0" err="1"/>
              <a:t>mvn</a:t>
            </a:r>
            <a:endParaRPr lang="en-US" strike="sngStrike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053" y="3419194"/>
            <a:ext cx="506525" cy="185726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046470" y="3143250"/>
            <a:ext cx="686108" cy="714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096000" y="364338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https://repo1.maven.org/maven2/com/github/docker-java/docker-java/3.3.2/docker-java-3.3.2.jar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389524" y="429509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https://clojars.org/repo/circleci/circleci.test/0.5.0/circleci.test-0.5.0.jar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759356" y="3868784"/>
            <a:ext cx="1705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Circle ci </a:t>
            </a:r>
            <a:r>
              <a:rPr lang="en-US" strike="sngStrike" dirty="0" err="1" smtClean="0"/>
              <a:t>api</a:t>
            </a:r>
            <a:r>
              <a:rPr lang="en-US" strike="sngStrike" dirty="0" smtClean="0"/>
              <a:t> </a:t>
            </a:r>
            <a:r>
              <a:rPr lang="en-US" strike="sngStrike" dirty="0" err="1"/>
              <a:t>mvn</a:t>
            </a:r>
            <a:endParaRPr lang="en-US" strike="sngStrike" dirty="0"/>
          </a:p>
        </p:txBody>
      </p:sp>
      <p:sp>
        <p:nvSpPr>
          <p:cNvPr id="56" name="Rectangle 55"/>
          <p:cNvSpPr/>
          <p:nvPr/>
        </p:nvSpPr>
        <p:spPr>
          <a:xfrm>
            <a:off x="6226053" y="522843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https://repo1.maven.org/maven2/com/graphql-java/graphql-java/21.0/graphql-java-21.0.jar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950" y="4842046"/>
            <a:ext cx="438150" cy="485775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6096000" y="4643602"/>
            <a:ext cx="1176338" cy="723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7292570" y="5720943"/>
            <a:ext cx="2080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https://graphql.org/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29028" y="4842046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2:33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58049" y="5211378"/>
            <a:ext cx="3033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operatoins</a:t>
            </a:r>
            <a:r>
              <a:rPr lang="en-US" strike="sngStrike" dirty="0"/>
              <a:t> </a:t>
            </a:r>
            <a:r>
              <a:rPr lang="en-US" strike="sngStrike" dirty="0" err="1"/>
              <a:t>graphql</a:t>
            </a:r>
            <a:r>
              <a:rPr lang="en-US" strike="sngStrike" dirty="0"/>
              <a:t>   start/stop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29028" y="5538801"/>
            <a:ext cx="3752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those queries with your existing data. </a:t>
            </a:r>
          </a:p>
        </p:txBody>
      </p:sp>
      <p:sp>
        <p:nvSpPr>
          <p:cNvPr id="4096" name="Rectangle 4095"/>
          <p:cNvSpPr/>
          <p:nvPr/>
        </p:nvSpPr>
        <p:spPr>
          <a:xfrm>
            <a:off x="4406099" y="4842046"/>
            <a:ext cx="1233950" cy="17016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482299" y="6173090"/>
            <a:ext cx="1081550" cy="22148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2835506" y="4838850"/>
            <a:ext cx="1233950" cy="17016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911706" y="6169894"/>
            <a:ext cx="1081550" cy="22148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4098" name="Rectangle 4097"/>
          <p:cNvSpPr/>
          <p:nvPr/>
        </p:nvSpPr>
        <p:spPr>
          <a:xfrm>
            <a:off x="2592618" y="4475249"/>
            <a:ext cx="1465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operatoins</a:t>
            </a:r>
            <a:r>
              <a:rPr lang="en-US" sz="1200" dirty="0"/>
              <a:t> </a:t>
            </a:r>
            <a:r>
              <a:rPr lang="en-US" sz="1200" dirty="0" err="1"/>
              <a:t>graphql</a:t>
            </a:r>
            <a:r>
              <a:rPr lang="en-US" sz="1200" dirty="0"/>
              <a:t>   </a:t>
            </a:r>
            <a:endParaRPr lang="en-US" sz="1200" dirty="0" smtClean="0"/>
          </a:p>
          <a:p>
            <a:r>
              <a:rPr lang="en-US" sz="1200" dirty="0" smtClean="0"/>
              <a:t>start/stop</a:t>
            </a:r>
            <a:endParaRPr lang="en-US" sz="1200" dirty="0"/>
          </a:p>
        </p:txBody>
      </p:sp>
      <p:sp>
        <p:nvSpPr>
          <p:cNvPr id="4099" name="Rectangle 4098"/>
          <p:cNvSpPr/>
          <p:nvPr/>
        </p:nvSpPr>
        <p:spPr>
          <a:xfrm>
            <a:off x="4229193" y="4154567"/>
            <a:ext cx="19832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those queries with </a:t>
            </a:r>
            <a:endParaRPr lang="en-US" dirty="0" smtClean="0"/>
          </a:p>
          <a:p>
            <a:r>
              <a:rPr lang="en-US" dirty="0" smtClean="0"/>
              <a:t>your </a:t>
            </a:r>
            <a:r>
              <a:rPr lang="en-US" dirty="0"/>
              <a:t>existing data. </a:t>
            </a:r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022" y="4919946"/>
            <a:ext cx="268044" cy="297179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172" y="4903901"/>
            <a:ext cx="332854" cy="369033"/>
          </a:xfrm>
          <a:prstGeom prst="rect">
            <a:avLst/>
          </a:prstGeom>
        </p:spPr>
      </p:pic>
      <p:sp>
        <p:nvSpPr>
          <p:cNvPr id="4100" name="Rectangle 4099"/>
          <p:cNvSpPr/>
          <p:nvPr/>
        </p:nvSpPr>
        <p:spPr>
          <a:xfrm>
            <a:off x="4493571" y="5580710"/>
            <a:ext cx="1084122" cy="5095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889998" y="5477629"/>
            <a:ext cx="1084122" cy="2979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2889998" y="5877353"/>
            <a:ext cx="1081550" cy="22148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STOP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479727" y="5334325"/>
            <a:ext cx="1084122" cy="2463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{</a:t>
            </a:r>
          </a:p>
          <a:p>
            <a:pPr algn="ctr"/>
            <a:r>
              <a:rPr lang="en-US" dirty="0"/>
              <a:t>  hero {</a:t>
            </a:r>
          </a:p>
          <a:p>
            <a:pPr algn="ctr"/>
            <a:r>
              <a:rPr lang="en-US" dirty="0"/>
              <a:t>    name</a:t>
            </a:r>
          </a:p>
          <a:p>
            <a:pPr algn="ctr"/>
            <a:r>
              <a:rPr lang="en-US" dirty="0"/>
              <a:t>  }</a:t>
            </a:r>
          </a:p>
          <a:p>
            <a:pPr algn="ctr"/>
            <a:r>
              <a:rPr lang="en-US" dirty="0"/>
              <a:t>}</a:t>
            </a:r>
          </a:p>
        </p:txBody>
      </p:sp>
      <p:sp>
        <p:nvSpPr>
          <p:cNvPr id="4101" name="Rectangle 4100"/>
          <p:cNvSpPr/>
          <p:nvPr/>
        </p:nvSpPr>
        <p:spPr>
          <a:xfrm>
            <a:off x="4505397" y="5332097"/>
            <a:ext cx="112350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{  </a:t>
            </a:r>
            <a:r>
              <a:rPr lang="en-US" sz="800" dirty="0"/>
              <a:t>hero </a:t>
            </a:r>
            <a:r>
              <a:rPr lang="en-US" sz="800" dirty="0" smtClean="0"/>
              <a:t>{    name  }}</a:t>
            </a:r>
            <a:endParaRPr lang="en-US" sz="800" dirty="0"/>
          </a:p>
        </p:txBody>
      </p:sp>
      <p:sp>
        <p:nvSpPr>
          <p:cNvPr id="4102" name="Rectangle 4101"/>
          <p:cNvSpPr/>
          <p:nvPr/>
        </p:nvSpPr>
        <p:spPr>
          <a:xfrm>
            <a:off x="4476749" y="5626157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  </a:t>
            </a:r>
            <a:r>
              <a:rPr lang="en-US" sz="800" dirty="0"/>
              <a:t>"data": </a:t>
            </a:r>
            <a:r>
              <a:rPr lang="en-US" sz="800" dirty="0" smtClean="0"/>
              <a:t>{"</a:t>
            </a:r>
            <a:r>
              <a:rPr lang="en-US" sz="800" dirty="0"/>
              <a:t>hero": </a:t>
            </a:r>
            <a:r>
              <a:rPr lang="en-US" sz="800" dirty="0" smtClean="0"/>
              <a:t>{    </a:t>
            </a:r>
          </a:p>
          <a:p>
            <a:r>
              <a:rPr lang="en-US" sz="800" dirty="0" smtClean="0"/>
              <a:t>  "name": "R2-D2"} }}</a:t>
            </a:r>
            <a:endParaRPr lang="en-US" sz="800" dirty="0"/>
          </a:p>
        </p:txBody>
      </p:sp>
      <p:graphicFrame>
        <p:nvGraphicFramePr>
          <p:cNvPr id="4105" name="Object 410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1418705"/>
              </p:ext>
            </p:extLst>
          </p:nvPr>
        </p:nvGraphicFramePr>
        <p:xfrm>
          <a:off x="6046470" y="5884349"/>
          <a:ext cx="14525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Packager Shell Object" showAsIcon="1" r:id="rId6" imgW="1452600" imgH="532800" progId="Package">
                  <p:embed/>
                </p:oleObj>
              </mc:Choice>
              <mc:Fallback>
                <p:oleObj name="Packager Shell Object" showAsIcon="1" r:id="rId6" imgW="145260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46470" y="5884349"/>
                        <a:ext cx="145256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107" name="Straight Connector 4106"/>
          <p:cNvCxnSpPr/>
          <p:nvPr/>
        </p:nvCxnSpPr>
        <p:spPr>
          <a:xfrm flipV="1">
            <a:off x="7843838" y="5547541"/>
            <a:ext cx="1042987" cy="622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8" name="Rectangle 4107"/>
          <p:cNvSpPr/>
          <p:nvPr/>
        </p:nvSpPr>
        <p:spPr>
          <a:xfrm>
            <a:off x="8747437" y="1424291"/>
            <a:ext cx="3111188" cy="17189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9" name="Picture 41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9234" y="1680777"/>
            <a:ext cx="990600" cy="1190625"/>
          </a:xfrm>
          <a:prstGeom prst="rect">
            <a:avLst/>
          </a:prstGeom>
        </p:spPr>
      </p:pic>
      <p:sp>
        <p:nvSpPr>
          <p:cNvPr id="4110" name="Rectangle 4109"/>
          <p:cNvSpPr/>
          <p:nvPr/>
        </p:nvSpPr>
        <p:spPr>
          <a:xfrm>
            <a:off x="8747437" y="1421899"/>
            <a:ext cx="3111188" cy="22555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1" name="TextBox 4110"/>
          <p:cNvSpPr txBox="1"/>
          <p:nvPr/>
        </p:nvSpPr>
        <p:spPr>
          <a:xfrm>
            <a:off x="8747437" y="1411210"/>
            <a:ext cx="3028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File Edit Operations Select                                            Help</a:t>
            </a:r>
            <a:endParaRPr lang="en-US" sz="1000" dirty="0"/>
          </a:p>
        </p:txBody>
      </p:sp>
      <p:pic>
        <p:nvPicPr>
          <p:cNvPr id="4112" name="Picture 41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00293" y="2347621"/>
            <a:ext cx="478425" cy="643044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60480" y="1666534"/>
            <a:ext cx="803631" cy="1080148"/>
          </a:xfrm>
          <a:prstGeom prst="rect">
            <a:avLst/>
          </a:prstGeom>
        </p:spPr>
      </p:pic>
      <p:sp>
        <p:nvSpPr>
          <p:cNvPr id="4113" name="TextBox 4112"/>
          <p:cNvSpPr txBox="1"/>
          <p:nvPr/>
        </p:nvSpPr>
        <p:spPr>
          <a:xfrm>
            <a:off x="600075" y="3244334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2:43</a:t>
            </a:r>
            <a:endParaRPr lang="en-US" dirty="0"/>
          </a:p>
        </p:txBody>
      </p:sp>
      <p:sp>
        <p:nvSpPr>
          <p:cNvPr id="4114" name="Rectangle 4113"/>
          <p:cNvSpPr/>
          <p:nvPr/>
        </p:nvSpPr>
        <p:spPr>
          <a:xfrm>
            <a:off x="359702" y="1329874"/>
            <a:ext cx="20326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30 </a:t>
            </a:r>
            <a:r>
              <a:rPr lang="en-US" sz="2800" b="1" dirty="0"/>
              <a:t>MINUTES</a:t>
            </a:r>
            <a:endParaRPr lang="en-US" sz="2800" b="1" dirty="0"/>
          </a:p>
        </p:txBody>
      </p:sp>
      <p:cxnSp>
        <p:nvCxnSpPr>
          <p:cNvPr id="4116" name="Straight Connector 4115"/>
          <p:cNvCxnSpPr/>
          <p:nvPr/>
        </p:nvCxnSpPr>
        <p:spPr>
          <a:xfrm flipV="1">
            <a:off x="2592618" y="4838850"/>
            <a:ext cx="964970" cy="528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8" name="Straight Connector 4117"/>
          <p:cNvCxnSpPr/>
          <p:nvPr/>
        </p:nvCxnSpPr>
        <p:spPr>
          <a:xfrm flipV="1">
            <a:off x="4069456" y="4800898"/>
            <a:ext cx="1145482" cy="427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0" name="Straight Connector 4119"/>
          <p:cNvCxnSpPr/>
          <p:nvPr/>
        </p:nvCxnSpPr>
        <p:spPr>
          <a:xfrm flipV="1">
            <a:off x="8058150" y="3424322"/>
            <a:ext cx="4263903" cy="405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FBI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20683" y="9354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40049" y="627643"/>
            <a:ext cx="854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PARTNER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552448" y="1993711"/>
            <a:ext cx="28289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52450" y="4710113"/>
            <a:ext cx="28289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7"/>
          <p:cNvSpPr/>
          <p:nvPr/>
        </p:nvSpPr>
        <p:spPr>
          <a:xfrm>
            <a:off x="1160639" y="5029200"/>
            <a:ext cx="1385887" cy="1400175"/>
          </a:xfrm>
          <a:prstGeom prst="cube">
            <a:avLst>
              <a:gd name="adj" fmla="val 95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>
            <a:off x="8370161" y="1895539"/>
            <a:ext cx="28289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8648700" y="4435350"/>
            <a:ext cx="282892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415338" y="1382205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8415338" y="3950288"/>
            <a:ext cx="74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4036542" y="1543846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JOURNAL</a:t>
            </a:r>
            <a:endParaRPr lang="en-US" b="1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4036542" y="1913178"/>
            <a:ext cx="3793008" cy="16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79754" y="4138376"/>
            <a:ext cx="1376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DOWNLOAD</a:t>
            </a:r>
            <a:endParaRPr lang="en-US" b="1" dirty="0"/>
          </a:p>
        </p:txBody>
      </p:sp>
      <p:sp>
        <p:nvSpPr>
          <p:cNvPr id="70" name="Rectangle 69"/>
          <p:cNvSpPr/>
          <p:nvPr/>
        </p:nvSpPr>
        <p:spPr>
          <a:xfrm>
            <a:off x="432908" y="1560800"/>
            <a:ext cx="1455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44" y="2132537"/>
            <a:ext cx="1586453" cy="19067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439" y="5439882"/>
            <a:ext cx="254861" cy="1597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16862" y="51338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$5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542" y="2155844"/>
            <a:ext cx="3592984" cy="1782779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4036542" y="4271613"/>
            <a:ext cx="3793008" cy="16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892" y="5213736"/>
            <a:ext cx="333422" cy="37152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60639" y="5614904"/>
            <a:ext cx="1268236" cy="261610"/>
          </a:xfrm>
          <a:prstGeom prst="rect">
            <a:avLst/>
          </a:prstGeom>
          <a:solidFill>
            <a:srgbClr val="CC00FF"/>
          </a:solidFill>
        </p:spPr>
        <p:txBody>
          <a:bodyPr wrap="square" rtlCol="0">
            <a:spAutoFit/>
          </a:bodyPr>
          <a:lstStyle/>
          <a:p>
            <a:r>
              <a:rPr lang="en-US" sz="1100" dirty="0" err="1" smtClean="0">
                <a:solidFill>
                  <a:schemeClr val="bg1"/>
                </a:solidFill>
              </a:rPr>
              <a:t>GraphQL</a:t>
            </a:r>
            <a:endParaRPr lang="en-US" sz="1100" dirty="0" smtClean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01700" y="5812685"/>
            <a:ext cx="17304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 Operations</a:t>
            </a:r>
            <a:endParaRPr lang="en-US" b="1" dirty="0"/>
          </a:p>
          <a:p>
            <a:r>
              <a:rPr lang="en-US" b="1" dirty="0"/>
              <a:t> </a:t>
            </a:r>
            <a:r>
              <a:rPr lang="en-US" b="1" dirty="0" smtClean="0"/>
              <a:t>&amp; Select</a:t>
            </a:r>
            <a:endParaRPr lang="en-US" b="1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549" y="5196844"/>
            <a:ext cx="386945" cy="40277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492430" y="5153912"/>
            <a:ext cx="60465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Web </a:t>
            </a:r>
          </a:p>
          <a:p>
            <a:r>
              <a:rPr lang="en-US" sz="1100" b="1" dirty="0" smtClean="0"/>
              <a:t>Service</a:t>
            </a:r>
            <a:endParaRPr lang="en-US" sz="11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664" y="4507708"/>
            <a:ext cx="1003420" cy="43003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898" y="4848366"/>
            <a:ext cx="2003556" cy="187781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920" y="3037964"/>
            <a:ext cx="873044" cy="48890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920" y="2040728"/>
            <a:ext cx="873044" cy="82391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686" y="3640730"/>
            <a:ext cx="908354" cy="497646"/>
          </a:xfrm>
          <a:prstGeom prst="rect">
            <a:avLst/>
          </a:prstGeom>
        </p:spPr>
      </p:pic>
      <p:graphicFrame>
        <p:nvGraphicFramePr>
          <p:cNvPr id="79" name="Object 7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2957436"/>
              </p:ext>
            </p:extLst>
          </p:nvPr>
        </p:nvGraphicFramePr>
        <p:xfrm>
          <a:off x="3793452" y="4423395"/>
          <a:ext cx="14525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Packager Shell Object" showAsIcon="1" r:id="rId13" imgW="1452600" imgH="532800" progId="Package">
                  <p:embed/>
                </p:oleObj>
              </mc:Choice>
              <mc:Fallback>
                <p:oleObj name="Packager Shell Object" showAsIcon="1" r:id="rId13" imgW="1452600" imgH="532800" progId="Package">
                  <p:embed/>
                  <p:pic>
                    <p:nvPicPr>
                      <p:cNvPr id="4105" name="Object 410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93452" y="4423395"/>
                        <a:ext cx="145256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148246" y="4319620"/>
            <a:ext cx="3131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Microsoft </a:t>
            </a:r>
            <a:r>
              <a:rPr lang="en-US" dirty="0" smtClean="0"/>
              <a:t>Windows Application</a:t>
            </a:r>
          </a:p>
          <a:p>
            <a:r>
              <a:rPr lang="en-US" b="1" dirty="0" smtClean="0"/>
              <a:t>IBM </a:t>
            </a:r>
            <a:r>
              <a:rPr lang="en-US" dirty="0" smtClean="0"/>
              <a:t>	Web Service</a:t>
            </a:r>
            <a:endParaRPr lang="en-US" dirty="0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4036542" y="5164429"/>
            <a:ext cx="3793008" cy="16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43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98976" y="2097024"/>
            <a:ext cx="52658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SALES</a:t>
            </a:r>
          </a:p>
          <a:p>
            <a:r>
              <a:rPr lang="en-US" dirty="0" smtClean="0"/>
              <a:t>SQ.JIMMY  </a:t>
            </a:r>
            <a:r>
              <a:rPr lang="en-US" strike="sngStrike" dirty="0" err="1" smtClean="0"/>
              <a:t>Disnleeya</a:t>
            </a:r>
            <a:r>
              <a:rPr lang="en-US" strike="sngStrike" dirty="0" smtClean="0"/>
              <a:t> Farted </a:t>
            </a:r>
            <a:r>
              <a:rPr lang="en-US" strike="sngStrike" dirty="0" err="1" smtClean="0"/>
              <a:t>gorhobh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micheala</a:t>
            </a:r>
            <a:r>
              <a:rPr lang="en-US" strike="sngStrike" dirty="0" smtClean="0"/>
              <a:t>) in line</a:t>
            </a:r>
          </a:p>
          <a:p>
            <a:r>
              <a:rPr lang="en-US" strike="sngStrike" dirty="0" err="1" smtClean="0"/>
              <a:t>Beljum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Cholete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841" y="2830303"/>
            <a:ext cx="568885" cy="83948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8570976" y="2474976"/>
            <a:ext cx="2084832" cy="13167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47232" y="2097024"/>
            <a:ext cx="17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 CAR </a:t>
            </a:r>
            <a:r>
              <a:rPr lang="en-US" strike="sngStrike" dirty="0" smtClean="0"/>
              <a:t>jimmy</a:t>
            </a:r>
            <a:endParaRPr lang="en-US" strike="sngStrike" dirty="0"/>
          </a:p>
        </p:txBody>
      </p:sp>
      <p:sp>
        <p:nvSpPr>
          <p:cNvPr id="9" name="Rounded Rectangle 8"/>
          <p:cNvSpPr/>
          <p:nvPr/>
        </p:nvSpPr>
        <p:spPr>
          <a:xfrm>
            <a:off x="7765225" y="2091407"/>
            <a:ext cx="2207831" cy="42767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FBI:WMD:BLACK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FBI</a:t>
            </a:r>
            <a:endParaRPr lang="en-US" sz="3600" b="1" dirty="0"/>
          </a:p>
        </p:txBody>
      </p:sp>
      <p:sp>
        <p:nvSpPr>
          <p:cNvPr id="11" name="Rectangle 10"/>
          <p:cNvSpPr/>
          <p:nvPr/>
        </p:nvSpPr>
        <p:spPr>
          <a:xfrm>
            <a:off x="20683" y="9354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40049" y="627643"/>
            <a:ext cx="854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PARTNER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486656" y="2694432"/>
            <a:ext cx="658368" cy="560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024" y="4379976"/>
            <a:ext cx="1191768" cy="89382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592198" y="3779520"/>
            <a:ext cx="3804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$800 !HOMICDIE:LUX </a:t>
            </a:r>
            <a:r>
              <a:rPr lang="en-US" dirty="0" err="1" smtClean="0"/>
              <a:t>bejamin</a:t>
            </a:r>
            <a:r>
              <a:rPr lang="en-US" dirty="0" smtClean="0"/>
              <a:t> </a:t>
            </a:r>
            <a:r>
              <a:rPr lang="en-US" dirty="0" err="1" smtClean="0"/>
              <a:t>brusniki</a:t>
            </a:r>
            <a:endParaRPr lang="en-US" dirty="0" smtClean="0"/>
          </a:p>
          <a:p>
            <a:r>
              <a:rPr lang="en-US" dirty="0" smtClean="0"/>
              <a:t>IPX.INT 2005 </a:t>
            </a:r>
            <a:r>
              <a:rPr lang="en-US" dirty="0" err="1" smtClean="0"/>
              <a:t>ibm.damiler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352544" y="4379976"/>
            <a:ext cx="2987040" cy="893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911273" y="2519086"/>
            <a:ext cx="2084832" cy="13167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736613" y="2852928"/>
            <a:ext cx="2084832" cy="13167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586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FBI</a:t>
            </a:r>
            <a:endParaRPr lang="en-US" sz="3600" b="1" dirty="0"/>
          </a:p>
        </p:txBody>
      </p:sp>
      <p:sp>
        <p:nvSpPr>
          <p:cNvPr id="11" name="Rectangle 10"/>
          <p:cNvSpPr/>
          <p:nvPr/>
        </p:nvSpPr>
        <p:spPr>
          <a:xfrm>
            <a:off x="20683" y="9354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40049" y="627643"/>
            <a:ext cx="854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PARTNER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110" y="2929699"/>
            <a:ext cx="1876425" cy="1876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118" y="2929699"/>
            <a:ext cx="1257300" cy="1885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1520" y="1301180"/>
            <a:ext cx="515397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JFK(QUEEN)</a:t>
            </a:r>
            <a:endParaRPr lang="en-US" sz="8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954" y="2905209"/>
            <a:ext cx="1704682" cy="1925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34" y="2535936"/>
            <a:ext cx="2642525" cy="356616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11936" y="6461760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!no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4387954" y="2328672"/>
            <a:ext cx="1704682" cy="2987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249772" y="2328672"/>
            <a:ext cx="2225763" cy="2926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9541929" y="2535936"/>
            <a:ext cx="1803489" cy="3218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be 28"/>
          <p:cNvSpPr/>
          <p:nvPr/>
        </p:nvSpPr>
        <p:spPr>
          <a:xfrm>
            <a:off x="8957585" y="5139821"/>
            <a:ext cx="1094614" cy="1501402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010912" y="5895725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!HOMICIE:2Y  x     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627329" y="5552805"/>
            <a:ext cx="608285" cy="8654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727247" y="5657088"/>
            <a:ext cx="439481" cy="625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242139" y="6102096"/>
            <a:ext cx="1317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000.1 when I saw your face</a:t>
            </a:r>
            <a:endParaRPr lang="en-US" sz="800" strike="sngStrike" dirty="0"/>
          </a:p>
        </p:txBody>
      </p:sp>
      <p:cxnSp>
        <p:nvCxnSpPr>
          <p:cNvPr id="35" name="Straight Arrow Connector 34"/>
          <p:cNvCxnSpPr>
            <a:stCxn id="31" idx="3"/>
          </p:cNvCxnSpPr>
          <p:nvPr/>
        </p:nvCxnSpPr>
        <p:spPr>
          <a:xfrm flipV="1">
            <a:off x="7235614" y="5254752"/>
            <a:ext cx="872066" cy="730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648778" y="5315712"/>
            <a:ext cx="760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jimmy</a:t>
            </a:r>
            <a:endParaRPr lang="en-US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7726971" y="4876722"/>
            <a:ext cx="3089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trike="sngStrike" dirty="0" smtClean="0"/>
              <a:t>Cracked roof kitchen</a:t>
            </a:r>
            <a:endParaRPr lang="en-US" sz="12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4459283" y="54967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2012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031" y="3532015"/>
            <a:ext cx="438150" cy="43815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3701031" y="3340608"/>
            <a:ext cx="438150" cy="97840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562" y="4212550"/>
            <a:ext cx="561784" cy="56178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3801597" y="4050796"/>
            <a:ext cx="438150" cy="97840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197" y="4876723"/>
            <a:ext cx="483984" cy="28736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3686829" y="4561401"/>
            <a:ext cx="438150" cy="97840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596037" y="5153721"/>
            <a:ext cx="10198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1-day, </a:t>
            </a:r>
            <a:r>
              <a:rPr lang="en-US" sz="800" strike="sngStrike" dirty="0" err="1" smtClean="0"/>
              <a:t>jpmorgan</a:t>
            </a:r>
            <a:endParaRPr lang="en-US" sz="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5428945" y="6174522"/>
            <a:ext cx="5132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dancing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59432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FBI</a:t>
            </a:r>
            <a:endParaRPr lang="en-US" sz="3600" b="1" dirty="0"/>
          </a:p>
        </p:txBody>
      </p:sp>
      <p:sp>
        <p:nvSpPr>
          <p:cNvPr id="11" name="Rectangle 10"/>
          <p:cNvSpPr/>
          <p:nvPr/>
        </p:nvSpPr>
        <p:spPr>
          <a:xfrm>
            <a:off x="20683" y="9354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40049" y="627643"/>
            <a:ext cx="8542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PARTNER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254496" y="3352800"/>
            <a:ext cx="1633728" cy="1499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358128" y="4852416"/>
            <a:ext cx="1633728" cy="14996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095488" y="3993196"/>
            <a:ext cx="1322832" cy="12005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418576" y="5001926"/>
            <a:ext cx="1322832" cy="12005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032" y="2827987"/>
            <a:ext cx="660844" cy="6608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56832" y="280079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nose</a:t>
            </a:r>
            <a:endParaRPr lang="en-US" strike="sngStrik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7290339" y="2414016"/>
            <a:ext cx="1646397" cy="1255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3024" y="152526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15653" y="3575607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Gedion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9741408" y="3760273"/>
            <a:ext cx="2560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!HOMCEI:NANA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diana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2292096" y="1894594"/>
            <a:ext cx="71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Barak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59936" y="3041904"/>
            <a:ext cx="9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Debroah</a:t>
            </a:r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1865376" y="2985462"/>
            <a:ext cx="1243584" cy="684330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kit</a:t>
            </a:r>
            <a:endParaRPr lang="en-US" dirty="0"/>
          </a:p>
        </p:txBody>
      </p:sp>
      <p:cxnSp>
        <p:nvCxnSpPr>
          <p:cNvPr id="21" name="Straight Connector 20"/>
          <p:cNvCxnSpPr>
            <a:endCxn id="19" idx="0"/>
          </p:cNvCxnSpPr>
          <p:nvPr/>
        </p:nvCxnSpPr>
        <p:spPr>
          <a:xfrm flipV="1">
            <a:off x="2292096" y="2985462"/>
            <a:ext cx="280613" cy="77481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925824" y="2414016"/>
            <a:ext cx="1129384" cy="1688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169561" y="1299025"/>
            <a:ext cx="1146663" cy="1200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475879" y="1150075"/>
            <a:ext cx="31411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JUDGES</a:t>
            </a:r>
            <a:endParaRPr lang="en-US" sz="7200" b="1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639" y="1456581"/>
            <a:ext cx="1027697" cy="69136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8647822" y="1405117"/>
            <a:ext cx="2924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Mount Diablo, </a:t>
            </a:r>
            <a:r>
              <a:rPr lang="en-US" dirty="0" err="1" smtClean="0"/>
              <a:t>Califonrai</a:t>
            </a:r>
            <a:endParaRPr lang="en-US" dirty="0" smtClean="0"/>
          </a:p>
          <a:p>
            <a:r>
              <a:rPr lang="en-US" dirty="0" smtClean="0"/>
              <a:t>HW80 Oakland-San Francisco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9681503" y="2021156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Apple clients</a:t>
            </a:r>
            <a:endParaRPr lang="en-US" sz="800" strike="sngStrike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8113537" y="3575607"/>
            <a:ext cx="1054847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8609336" y="2147941"/>
            <a:ext cx="327400" cy="461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079992" y="2392983"/>
            <a:ext cx="100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brunette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580698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94713" y="1609844"/>
            <a:ext cx="20699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Roboto"/>
              </a:rPr>
              <a:t>August 17, 1990</a:t>
            </a:r>
          </a:p>
          <a:p>
            <a:r>
              <a:rPr lang="en-US" dirty="0" smtClean="0">
                <a:solidFill>
                  <a:srgbClr val="202124"/>
                </a:solidFill>
                <a:latin typeface="Roboto"/>
              </a:rPr>
              <a:t>War in </a:t>
            </a:r>
            <a:r>
              <a:rPr lang="en-US" dirty="0" err="1" smtClean="0">
                <a:solidFill>
                  <a:srgbClr val="202124"/>
                </a:solidFill>
                <a:latin typeface="Roboto"/>
              </a:rPr>
              <a:t>Yugolslavia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9601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929890"/>
            <a:ext cx="1790700" cy="2552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551" y="3400241"/>
            <a:ext cx="3172778" cy="23765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256" y="2840565"/>
            <a:ext cx="2196384" cy="26420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82202" y="1399642"/>
            <a:ext cx="2296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Borrowed: </a:t>
            </a:r>
          </a:p>
          <a:p>
            <a:r>
              <a:rPr lang="en-US" strike="sngStrike" dirty="0" smtClean="0"/>
              <a:t>do you </a:t>
            </a:r>
            <a:r>
              <a:rPr lang="en-US" strike="sngStrike" dirty="0" err="1" smtClean="0"/>
              <a:t>sleve</a:t>
            </a:r>
            <a:endParaRPr lang="en-US" strike="sngStrike" dirty="0" smtClean="0"/>
          </a:p>
          <a:p>
            <a:r>
              <a:rPr lang="en-US" strike="sngStrike" dirty="0" smtClean="0"/>
              <a:t>Forgot the </a:t>
            </a:r>
            <a:r>
              <a:rPr lang="en-US" strike="sngStrike" dirty="0" err="1" smtClean="0"/>
              <a:t>sleve</a:t>
            </a:r>
            <a:r>
              <a:rPr lang="en-US" strike="sngStrike" dirty="0" smtClean="0"/>
              <a:t>? Box?</a:t>
            </a:r>
          </a:p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barrdord</a:t>
            </a:r>
            <a:r>
              <a:rPr lang="en-US" strike="sngStrike" dirty="0" smtClean="0"/>
              <a:t> 2016 wife()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183530" y="5644634"/>
            <a:ext cx="7743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sleeve</a:t>
            </a:r>
            <a:endParaRPr lang="en-US" strike="sngStrike" dirty="0"/>
          </a:p>
        </p:txBody>
      </p:sp>
      <p:sp>
        <p:nvSpPr>
          <p:cNvPr id="12" name="Rectangle 11"/>
          <p:cNvSpPr/>
          <p:nvPr/>
        </p:nvSpPr>
        <p:spPr>
          <a:xfrm>
            <a:off x="9183530" y="5991344"/>
            <a:ext cx="1925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record sleeve dirty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08801" y="5569327"/>
            <a:ext cx="828736" cy="84403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0915650" y="5482590"/>
            <a:ext cx="1177290" cy="1226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3891" y="5879056"/>
            <a:ext cx="607695" cy="81130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047608" y="6577992"/>
            <a:ext cx="3993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IMPORT</a:t>
            </a:r>
            <a:r>
              <a:rPr lang="en-US" sz="1400" dirty="0" smtClean="0"/>
              <a:t> </a:t>
            </a:r>
            <a:r>
              <a:rPr lang="en-US" sz="1400" strike="sngStrike" dirty="0" err="1" smtClean="0"/>
              <a:t>ibm</a:t>
            </a:r>
            <a:r>
              <a:rPr lang="en-US" sz="1400" dirty="0" smtClean="0"/>
              <a:t> INTENRET PAYMENTS </a:t>
            </a:r>
            <a:r>
              <a:rPr lang="en-US" sz="1400" strike="sngStrike" dirty="0" smtClean="0"/>
              <a:t>find her like a cat</a:t>
            </a:r>
            <a:endParaRPr lang="en-US" sz="1400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383030" y="2826782"/>
            <a:ext cx="3623310" cy="24796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554855" y="2615291"/>
            <a:ext cx="3623310" cy="24796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371875" y="2826602"/>
            <a:ext cx="3623310" cy="24796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8482202" y="2594847"/>
            <a:ext cx="21788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0" i="0" u="none" strike="sngStrike" dirty="0" smtClean="0">
                <a:solidFill>
                  <a:srgbClr val="1A0DAB"/>
                </a:solidFill>
                <a:effectLst/>
                <a:latin typeface="Roboto"/>
                <a:hlinkClick r:id="rId8"/>
              </a:rPr>
              <a:t>2015 European migrant crisis</a:t>
            </a:r>
            <a:endParaRPr lang="en-US" sz="1200" b="0" i="0" u="none" strike="sngStrike" dirty="0">
              <a:solidFill>
                <a:srgbClr val="1A0DAB"/>
              </a:solidFill>
              <a:effectLst/>
              <a:latin typeface="Roboto"/>
              <a:hlinkClick r:id="rId8"/>
            </a:endParaRPr>
          </a:p>
        </p:txBody>
      </p:sp>
      <p:cxnSp>
        <p:nvCxnSpPr>
          <p:cNvPr id="25" name="Straight Connector 24"/>
          <p:cNvCxnSpPr>
            <a:endCxn id="18" idx="3"/>
          </p:cNvCxnSpPr>
          <p:nvPr/>
        </p:nvCxnSpPr>
        <p:spPr>
          <a:xfrm>
            <a:off x="10661004" y="5726430"/>
            <a:ext cx="1380582" cy="1005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84469" y="5569327"/>
            <a:ext cx="24936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§!</a:t>
            </a:r>
            <a:r>
              <a:rPr lang="en-US" dirty="0" err="1" smtClean="0"/>
              <a:t>CPVA.VIRGINIA.eval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§DEA</a:t>
            </a:r>
            <a:r>
              <a:rPr lang="en-US" strike="sngStrike" dirty="0" smtClean="0"/>
              <a:t>(cannabis)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§</a:t>
            </a:r>
            <a:r>
              <a:rPr lang="en-US" strike="sngStrike" dirty="0" smtClean="0"/>
              <a:t>Public </a:t>
            </a:r>
            <a:r>
              <a:rPr lang="en-US" strike="sngStrike" dirty="0" err="1" smtClean="0"/>
              <a:t>Disbahce</a:t>
            </a:r>
            <a:endParaRPr lang="en-US" strike="sngStrik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§</a:t>
            </a:r>
            <a:r>
              <a:rPr lang="en-US" strike="sngStrike" dirty="0" smtClean="0"/>
              <a:t>Domestic </a:t>
            </a:r>
            <a:r>
              <a:rPr lang="en-US" strike="sngStrike" dirty="0" err="1" smtClean="0"/>
              <a:t>Vioalicne</a:t>
            </a:r>
            <a:endParaRPr lang="en-US" strike="sngStrike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7879540" y="5198028"/>
            <a:ext cx="429897" cy="371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720149" y="6013966"/>
            <a:ext cx="1293222" cy="155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7798182" y="6229155"/>
            <a:ext cx="1102114" cy="85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178165" y="6330871"/>
            <a:ext cx="703095" cy="247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0915650" y="5579937"/>
            <a:ext cx="1380582" cy="1189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839001" y="6244523"/>
            <a:ext cx="1146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ATB </a:t>
            </a:r>
            <a:r>
              <a:rPr lang="en-US" sz="800" strike="sngStrike" dirty="0" smtClean="0"/>
              <a:t>cd stand </a:t>
            </a:r>
            <a:r>
              <a:rPr lang="en-US" sz="800" strike="sngStrike" dirty="0" err="1" smtClean="0"/>
              <a:t>ikea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1996</a:t>
            </a:r>
            <a:endParaRPr lang="en-US" sz="800" dirty="0"/>
          </a:p>
        </p:txBody>
      </p:sp>
      <p:sp>
        <p:nvSpPr>
          <p:cNvPr id="38" name="Rectangle 37"/>
          <p:cNvSpPr/>
          <p:nvPr/>
        </p:nvSpPr>
        <p:spPr>
          <a:xfrm>
            <a:off x="1894713" y="2201210"/>
            <a:ext cx="450155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Call you Dr. Rice -&gt; 2014 CPVA call you Dr. Rice</a:t>
            </a:r>
          </a:p>
          <a:p>
            <a:r>
              <a:rPr lang="en-US" dirty="0" smtClean="0"/>
              <a:t>01 ATOMCLOCK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77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075610" y="2888317"/>
            <a:ext cx="875213" cy="5341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9601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261" y="1704294"/>
            <a:ext cx="1626735" cy="16267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314" y="2979757"/>
            <a:ext cx="599803" cy="4427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075610" y="2522557"/>
            <a:ext cx="1280161" cy="207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nonPoliceContentItem</a:t>
            </a:r>
            <a:endParaRPr lang="en-US" sz="800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4075610" y="2888317"/>
            <a:ext cx="1045030" cy="5341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35934" y="3497166"/>
            <a:ext cx="4497257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Churchill</a:t>
            </a:r>
            <a:r>
              <a:rPr lang="en-US" strike="sngStrike" dirty="0" smtClean="0"/>
              <a:t>/Elvis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nonPolcieChristmas</a:t>
            </a:r>
            <a:endParaRPr lang="en-US" dirty="0" smtClean="0"/>
          </a:p>
          <a:p>
            <a:r>
              <a:rPr lang="en-US" dirty="0" smtClean="0"/>
              <a:t>2010 FBI:WMD:GREEN(</a:t>
            </a:r>
            <a:r>
              <a:rPr lang="en-US" strike="sngStrike" dirty="0" smtClean="0"/>
              <a:t>bathtub)</a:t>
            </a:r>
            <a:r>
              <a:rPr lang="en-US" dirty="0" smtClean="0"/>
              <a:t>   </a:t>
            </a:r>
          </a:p>
          <a:p>
            <a:r>
              <a:rPr lang="en-US" sz="800" strike="sngStrike" dirty="0" err="1" smtClean="0"/>
              <a:t>Gorbache</a:t>
            </a:r>
            <a:r>
              <a:rPr lang="en-US" sz="800" strike="sngStrike" dirty="0" smtClean="0"/>
              <a:t>(al-</a:t>
            </a:r>
            <a:r>
              <a:rPr lang="en-US" sz="800" strike="sngStrike" dirty="0" err="1" smtClean="0"/>
              <a:t>kaida</a:t>
            </a:r>
            <a:r>
              <a:rPr lang="en-US" sz="800" strike="sngStrike" dirty="0" smtClean="0"/>
              <a:t> New York, picture idea bridge </a:t>
            </a:r>
            <a:r>
              <a:rPr lang="en-US" sz="800" dirty="0" smtClean="0"/>
              <a:t>IPX 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seitz</a:t>
            </a:r>
            <a:r>
              <a:rPr lang="en-US" sz="800" strike="sngStrike" dirty="0" smtClean="0"/>
              <a:t>, town) 80”x80”)</a:t>
            </a:r>
          </a:p>
          <a:p>
            <a:r>
              <a:rPr lang="en-US" sz="800" strike="sngStrike" dirty="0" smtClean="0"/>
              <a:t>sex with wife, while on way to work, might be father 9 months calculator</a:t>
            </a:r>
          </a:p>
          <a:p>
            <a:r>
              <a:rPr lang="en-US" dirty="0" smtClean="0"/>
              <a:t>Stanford Medical (1.5M sperm count; 3M </a:t>
            </a:r>
            <a:r>
              <a:rPr lang="en-US" dirty="0" err="1" smtClean="0"/>
              <a:t>avg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Tom Cruz </a:t>
            </a:r>
            <a:r>
              <a:rPr lang="en-US" dirty="0" err="1" smtClean="0"/>
              <a:t>nonPolciCfg.impotent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053942" y="400267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mr</a:t>
            </a:r>
            <a:r>
              <a:rPr lang="en-US" strike="sngStrike" dirty="0" smtClean="0"/>
              <a:t> president)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794782" y="5726220"/>
            <a:ext cx="6837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Airplain</a:t>
            </a:r>
            <a:r>
              <a:rPr lang="en-US" strike="sngStrike" dirty="0" smtClean="0"/>
              <a:t> tickets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dieter </a:t>
            </a:r>
            <a:r>
              <a:rPr lang="en-US" strike="sngStrike" dirty="0" err="1" smtClean="0"/>
              <a:t>zechte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tui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HOMCI:LUX:COINTTION(</a:t>
            </a:r>
            <a:r>
              <a:rPr lang="en-US" dirty="0" err="1" smtClean="0"/>
              <a:t>thoshi</a:t>
            </a:r>
            <a:r>
              <a:rPr lang="en-US" dirty="0" smtClean="0"/>
              <a:t>-is-</a:t>
            </a:r>
            <a:r>
              <a:rPr lang="en-US" dirty="0" err="1" smtClean="0"/>
              <a:t>dieter,</a:t>
            </a:r>
            <a:r>
              <a:rPr lang="en-US" strike="sngStrike" dirty="0" err="1" smtClean="0"/>
              <a:t>tui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beathe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Auschwitz:siemens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63589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9601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899" y="1472632"/>
            <a:ext cx="1626735" cy="162673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453105" y="5094208"/>
            <a:ext cx="1602221" cy="89307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014" y="1691640"/>
            <a:ext cx="2468320" cy="24683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225" y="2055999"/>
            <a:ext cx="4209759" cy="221012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1254034" y="2952206"/>
            <a:ext cx="5786846" cy="4833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7191119" y="2809356"/>
            <a:ext cx="1770001" cy="148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1149531" y="1325880"/>
            <a:ext cx="78378" cy="5532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-13063" y="1564277"/>
            <a:ext cx="1254034" cy="25472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INTERNATIONAL</a:t>
            </a:r>
            <a:endParaRPr lang="en-US" sz="1000" dirty="0"/>
          </a:p>
        </p:txBody>
      </p:sp>
      <p:sp>
        <p:nvSpPr>
          <p:cNvPr id="51" name="Rectangle 50"/>
          <p:cNvSpPr/>
          <p:nvPr/>
        </p:nvSpPr>
        <p:spPr>
          <a:xfrm>
            <a:off x="-26125" y="1325880"/>
            <a:ext cx="1254034" cy="2547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FBI</a:t>
            </a:r>
            <a:endParaRPr lang="en-US" sz="1000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835" y="3193868"/>
            <a:ext cx="856978" cy="856978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8442002" y="3082833"/>
            <a:ext cx="1110342" cy="13193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0122" y="3207579"/>
            <a:ext cx="780777" cy="780777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9560122" y="3082833"/>
            <a:ext cx="1110342" cy="13193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878" y="5344241"/>
            <a:ext cx="554694" cy="36912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362347" y="5113200"/>
            <a:ext cx="4898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 0.1 8</a:t>
            </a:r>
            <a:r>
              <a:rPr lang="en-US" baseline="30000" dirty="0" smtClean="0"/>
              <a:t>th</a:t>
            </a:r>
            <a:r>
              <a:rPr lang="en-US" dirty="0" smtClean="0"/>
              <a:t> floor, only </a:t>
            </a:r>
            <a:r>
              <a:rPr lang="en-US" dirty="0" err="1" smtClean="0"/>
              <a:t>german</a:t>
            </a:r>
            <a:r>
              <a:rPr lang="en-US" dirty="0" smtClean="0"/>
              <a:t> (4</a:t>
            </a:r>
            <a:r>
              <a:rPr lang="en-US" baseline="30000" dirty="0" smtClean="0"/>
              <a:t>th</a:t>
            </a:r>
            <a:r>
              <a:rPr lang="en-US" dirty="0" smtClean="0"/>
              <a:t> floor)</a:t>
            </a:r>
          </a:p>
          <a:p>
            <a:r>
              <a:rPr lang="en-US" strike="sngStrike" dirty="0"/>
              <a:t> 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touch.accnetu.apple.damiler.ibm.roth</a:t>
            </a:r>
            <a:endParaRPr lang="en-US" strike="sngStrike" dirty="0" smtClean="0"/>
          </a:p>
          <a:p>
            <a:r>
              <a:rPr lang="en-US" dirty="0" smtClean="0"/>
              <a:t>0.1 </a:t>
            </a:r>
            <a:r>
              <a:rPr lang="en-US" strike="sngStrike" dirty="0" smtClean="0"/>
              <a:t>Wieland, </a:t>
            </a:r>
            <a:r>
              <a:rPr lang="en-US" strike="sngStrike" dirty="0" err="1" smtClean="0"/>
              <a:t>twingo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Gaggneu</a:t>
            </a:r>
            <a:r>
              <a:rPr lang="en-US" strike="sngStrike" dirty="0" smtClean="0"/>
              <a:t>-&gt;</a:t>
            </a:r>
            <a:r>
              <a:rPr lang="en-US" strike="sngStrike" dirty="0" err="1" smtClean="0"/>
              <a:t>Rastatt</a:t>
            </a:r>
            <a:endParaRPr lang="en-US" strike="sngStrike" dirty="0" smtClean="0"/>
          </a:p>
          <a:p>
            <a:r>
              <a:rPr lang="en-US" dirty="0"/>
              <a:t> </a:t>
            </a:r>
            <a:r>
              <a:rPr lang="en-US" dirty="0" smtClean="0"/>
              <a:t>0.1 </a:t>
            </a:r>
            <a:r>
              <a:rPr lang="en-US" strike="sngStrike" dirty="0" err="1" smtClean="0"/>
              <a:t>harld</a:t>
            </a:r>
            <a:r>
              <a:rPr lang="en-US" strike="sngStrike" dirty="0" smtClean="0"/>
              <a:t> piss in front yard ( </a:t>
            </a:r>
            <a:r>
              <a:rPr lang="en-US" strike="sngStrike" dirty="0" err="1" smtClean="0"/>
              <a:t>narrot</a:t>
            </a:r>
            <a:r>
              <a:rPr lang="en-US" strike="sngStrike" dirty="0" smtClean="0"/>
              <a:t>) mother-in law</a:t>
            </a:r>
            <a:endParaRPr lang="en-US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4307118" y="4990011"/>
            <a:ext cx="748208" cy="8621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307118" y="47548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9470571" y="4079016"/>
            <a:ext cx="569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you I? when </a:t>
            </a:r>
            <a:r>
              <a:rPr lang="en-US" dirty="0" err="1" smtClean="0"/>
              <a:t>gorbhce</a:t>
            </a:r>
            <a:r>
              <a:rPr lang="en-US" dirty="0" smtClean="0"/>
              <a:t> </a:t>
            </a:r>
            <a:r>
              <a:rPr lang="en-US" dirty="0" err="1" smtClean="0"/>
              <a:t>inteviews</a:t>
            </a:r>
            <a:r>
              <a:rPr lang="en-US" dirty="0" smtClean="0"/>
              <a:t> hidden </a:t>
            </a:r>
            <a:r>
              <a:rPr lang="en-US" dirty="0" err="1" smtClean="0"/>
              <a:t>internation</a:t>
            </a:r>
            <a:r>
              <a:rPr lang="en-US" dirty="0" smtClean="0"/>
              <a:t> law?</a:t>
            </a:r>
          </a:p>
          <a:p>
            <a:r>
              <a:rPr lang="en-US" dirty="0" err="1" smtClean="0"/>
              <a:t>nonPocilInteruptLogial.AVAIBLITY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065" y="5780983"/>
            <a:ext cx="390244" cy="628359"/>
          </a:xfrm>
          <a:prstGeom prst="rect">
            <a:avLst/>
          </a:prstGeom>
        </p:spPr>
      </p:pic>
      <p:sp>
        <p:nvSpPr>
          <p:cNvPr id="64" name="Cube 63"/>
          <p:cNvSpPr/>
          <p:nvPr/>
        </p:nvSpPr>
        <p:spPr>
          <a:xfrm>
            <a:off x="2705023" y="4171141"/>
            <a:ext cx="1002976" cy="942059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5399088" y="5648627"/>
            <a:ext cx="1708027" cy="89307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5378380" y="5606433"/>
            <a:ext cx="12009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</a:p>
          <a:p>
            <a:r>
              <a:rPr lang="en-US" sz="800" strike="sngStrike" dirty="0" smtClean="0"/>
              <a:t>(ugly three-way, </a:t>
            </a:r>
            <a:r>
              <a:rPr lang="en-US" sz="800" strike="sngStrike" dirty="0" err="1" smtClean="0"/>
              <a:t>sandra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246" y="1386518"/>
            <a:ext cx="660761" cy="660761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062" y="1377359"/>
            <a:ext cx="648997" cy="648997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2909943" y="1445609"/>
            <a:ext cx="5994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KING.PRICES: 30DM 1D8723.submued: </a:t>
            </a:r>
            <a:r>
              <a:rPr lang="en-US" sz="800" strike="sngStrike" dirty="0" err="1" smtClean="0"/>
              <a:t>famly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sexabus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humanstrafi</a:t>
            </a:r>
            <a:r>
              <a:rPr lang="en-US" sz="800" strike="sngStrike" dirty="0" smtClean="0"/>
              <a:t> sex slavery</a:t>
            </a:r>
            <a:endParaRPr lang="en-US" sz="800" strike="sngStrike" dirty="0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6379615" y="5547193"/>
            <a:ext cx="748208" cy="8621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641324" y="4817067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KIT/MIT-STANFORD</a:t>
            </a:r>
          </a:p>
          <a:p>
            <a:r>
              <a:rPr lang="en-US" sz="900" dirty="0" smtClean="0"/>
              <a:t>OXFORD</a:t>
            </a:r>
            <a:endParaRPr lang="en-US" sz="900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20197" y="4317416"/>
            <a:ext cx="1221127" cy="744441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8505835" y="2004263"/>
            <a:ext cx="1454457" cy="69071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/>
          <p:cNvSpPr/>
          <p:nvPr/>
        </p:nvSpPr>
        <p:spPr>
          <a:xfrm rot="19400141">
            <a:off x="5275889" y="2681329"/>
            <a:ext cx="4159657" cy="19293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/>
          <p:cNvCxnSpPr/>
          <p:nvPr/>
        </p:nvCxnSpPr>
        <p:spPr>
          <a:xfrm flipH="1" flipV="1">
            <a:off x="9074684" y="2837841"/>
            <a:ext cx="936650" cy="188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1453678" y="5183841"/>
            <a:ext cx="1708027" cy="89307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412303" y="6198897"/>
            <a:ext cx="1708027" cy="65589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1542398" y="5257040"/>
            <a:ext cx="1697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Pope Francesco </a:t>
            </a:r>
          </a:p>
          <a:p>
            <a:r>
              <a:rPr lang="en-US" dirty="0" smtClean="0"/>
              <a:t>Sister Angela</a:t>
            </a:r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014" y="6250239"/>
            <a:ext cx="473420" cy="632041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1881051" y="6250239"/>
            <a:ext cx="1239279" cy="490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381689" y="6191488"/>
            <a:ext cx="1922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Pope Saint Martin </a:t>
            </a:r>
          </a:p>
          <a:p>
            <a:r>
              <a:rPr lang="en-US" dirty="0" err="1" smtClean="0"/>
              <a:t>Agnela</a:t>
            </a:r>
            <a:r>
              <a:rPr lang="en-US" dirty="0" smtClean="0"/>
              <a:t> </a:t>
            </a:r>
            <a:r>
              <a:rPr lang="en-US" dirty="0" err="1" smtClean="0"/>
              <a:t>Girlfeind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135065" y="6292309"/>
            <a:ext cx="202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smtClean="0"/>
              <a:t>PAYMENTS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86877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953" y="1740082"/>
            <a:ext cx="8582025" cy="476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29" y="1491726"/>
            <a:ext cx="1250331" cy="6849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9601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174" y="2342562"/>
            <a:ext cx="595915" cy="3958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175" y="2995834"/>
            <a:ext cx="528662" cy="33041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1149531" y="1325880"/>
            <a:ext cx="78378" cy="5532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-13063" y="1564277"/>
            <a:ext cx="1254034" cy="25472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INTERNATIONAL</a:t>
            </a:r>
            <a:endParaRPr lang="en-US" sz="1000" dirty="0"/>
          </a:p>
        </p:txBody>
      </p:sp>
      <p:sp>
        <p:nvSpPr>
          <p:cNvPr id="12" name="Rectangle 11"/>
          <p:cNvSpPr/>
          <p:nvPr/>
        </p:nvSpPr>
        <p:spPr>
          <a:xfrm>
            <a:off x="-26125" y="1325880"/>
            <a:ext cx="1254034" cy="2547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FBI</a:t>
            </a:r>
            <a:endParaRPr lang="en-US" sz="1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174" y="3764232"/>
            <a:ext cx="543341" cy="2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3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035" y="2106143"/>
            <a:ext cx="4520839" cy="25405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960120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3063" y="1564277"/>
            <a:ext cx="1254034" cy="25472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INTERNATIONAL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-26125" y="1325880"/>
            <a:ext cx="1254034" cy="2547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FBI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168433" y="1691640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V1, v2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193177" y="6391309"/>
            <a:ext cx="1248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davison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96" y="6423184"/>
            <a:ext cx="449240" cy="3374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466" y="4735687"/>
            <a:ext cx="2209664" cy="122622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168433" y="6021977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962" y="6373986"/>
            <a:ext cx="386655" cy="3866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193177" y="5773434"/>
            <a:ext cx="561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ATOCLOCK(41.SQ.VIRIGNIA,</a:t>
            </a:r>
            <a:r>
              <a:rPr lang="en-US" strike="sngStrike" dirty="0" smtClean="0"/>
              <a:t>ibm</a:t>
            </a:r>
            <a:r>
              <a:rPr lang="en-US" dirty="0" smtClean="0"/>
              <a:t>). CIVIL CODE.LABOR CODE</a:t>
            </a:r>
          </a:p>
          <a:p>
            <a:r>
              <a:rPr lang="en-US" dirty="0" smtClean="0"/>
              <a:t>1D8723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31874" y="2049274"/>
            <a:ext cx="4723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1994 </a:t>
            </a:r>
            <a:r>
              <a:rPr lang="en-US" sz="3200" b="1" dirty="0" smtClean="0"/>
              <a:t>PRICES.</a:t>
            </a:r>
            <a:r>
              <a:rPr lang="en-US" b="1" dirty="0" smtClean="0"/>
              <a:t>VIRINGIA.MARY.BILL.LOLAVE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743466" y="3331229"/>
            <a:ext cx="230383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FBI:KIDNAPPING</a:t>
            </a:r>
          </a:p>
          <a:p>
            <a:endParaRPr lang="en-US" sz="2400" b="1" dirty="0" smtClean="0"/>
          </a:p>
          <a:p>
            <a:r>
              <a:rPr lang="en-US" sz="2000" b="1" dirty="0" smtClean="0"/>
              <a:t>INNOCENT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164024" y="1218277"/>
            <a:ext cx="42433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US MILTIARY</a:t>
            </a:r>
            <a:endParaRPr lang="en-US" sz="6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936233" y="2352126"/>
            <a:ext cx="209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Military Placements</a:t>
            </a:r>
            <a:endParaRPr lang="en-US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093" y="6373986"/>
            <a:ext cx="573813" cy="38184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462" y="6333671"/>
            <a:ext cx="427840" cy="42216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 flipV="1">
            <a:off x="4693977" y="6468355"/>
            <a:ext cx="3383280" cy="152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-26125" y="5850025"/>
            <a:ext cx="1224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Police Sirens</a:t>
            </a:r>
            <a:endParaRPr lang="en-US" sz="1600" dirty="0"/>
          </a:p>
        </p:txBody>
      </p:sp>
      <p:cxnSp>
        <p:nvCxnSpPr>
          <p:cNvPr id="29" name="Straight Connector 28"/>
          <p:cNvCxnSpPr>
            <a:endCxn id="8" idx="3"/>
          </p:cNvCxnSpPr>
          <p:nvPr/>
        </p:nvCxnSpPr>
        <p:spPr>
          <a:xfrm flipH="1" flipV="1">
            <a:off x="1227909" y="1453243"/>
            <a:ext cx="29334" cy="53025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5" y="1918508"/>
            <a:ext cx="1091156" cy="166071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135343" y="1303235"/>
            <a:ext cx="24745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CPVA.PRICES.</a:t>
            </a:r>
          </a:p>
          <a:p>
            <a:r>
              <a:rPr lang="en-US" sz="800" b="1" strike="sngStrike" dirty="0" smtClean="0"/>
              <a:t>0.1 </a:t>
            </a:r>
            <a:r>
              <a:rPr lang="en-US" sz="800" b="1" strike="sngStrike" dirty="0" err="1" smtClean="0"/>
              <a:t>kinderficker</a:t>
            </a:r>
            <a:endParaRPr lang="en-US" sz="800" strike="sngStrike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962" y="6227601"/>
            <a:ext cx="887321" cy="590472"/>
          </a:xfrm>
          <a:prstGeom prst="rect">
            <a:avLst/>
          </a:prstGeom>
        </p:spPr>
      </p:pic>
      <p:cxnSp>
        <p:nvCxnSpPr>
          <p:cNvPr id="35" name="Straight Connector 34"/>
          <p:cNvCxnSpPr>
            <a:endCxn id="33" idx="0"/>
          </p:cNvCxnSpPr>
          <p:nvPr/>
        </p:nvCxnSpPr>
        <p:spPr>
          <a:xfrm flipV="1">
            <a:off x="7955280" y="6227601"/>
            <a:ext cx="679343" cy="528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4" y="3674246"/>
            <a:ext cx="1142368" cy="57118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489166" y="5042263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41.HOMICIE:BORIS.</a:t>
            </a:r>
            <a:r>
              <a:rPr lang="en-US" sz="800" strike="sngStrike" dirty="0" smtClean="0"/>
              <a:t>avg.I will kill you </a:t>
            </a:r>
            <a:r>
              <a:rPr lang="en-US" sz="800" strike="sngStrike" dirty="0" err="1" smtClean="0"/>
              <a:t>nad</a:t>
            </a:r>
            <a:r>
              <a:rPr lang="en-US" sz="800" strike="sngStrike" dirty="0" smtClean="0"/>
              <a:t> your </a:t>
            </a:r>
            <a:r>
              <a:rPr lang="en-US" sz="800" strike="sngStrike" dirty="0" err="1" smtClean="0"/>
              <a:t>famly</a:t>
            </a:r>
            <a:r>
              <a:rPr lang="en-US" sz="800" strike="sngStrike" dirty="0" smtClean="0"/>
              <a:t>--</a:t>
            </a:r>
            <a:r>
              <a:rPr lang="en-US" sz="800" strike="sngStrike" dirty="0" err="1" smtClean="0"/>
              <a:t>russians</a:t>
            </a:r>
            <a:endParaRPr lang="en-US" sz="800" strike="sngStrike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2024743" y="5042263"/>
            <a:ext cx="1110600" cy="222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227751" y="5264331"/>
            <a:ext cx="1163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“Bad Guy”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38433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traight Arrow Connector 55"/>
          <p:cNvCxnSpPr/>
          <p:nvPr/>
        </p:nvCxnSpPr>
        <p:spPr>
          <a:xfrm flipV="1">
            <a:off x="3304901" y="3825982"/>
            <a:ext cx="1048689" cy="3053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934118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901" y="2717074"/>
            <a:ext cx="821327" cy="12319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3047472">
            <a:off x="6612660" y="961728"/>
            <a:ext cx="992777" cy="57128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08023" y="3030583"/>
            <a:ext cx="997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Walmart</a:t>
            </a:r>
          </a:p>
          <a:p>
            <a:r>
              <a:rPr lang="en-US" strike="sngStrike" dirty="0" err="1" smtClean="0"/>
              <a:t>werkauf</a:t>
            </a:r>
            <a:endParaRPr lang="en-US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461513" y="1425291"/>
            <a:ext cx="1470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CPVA.PRICES.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5412" y="1397865"/>
            <a:ext cx="1390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Flat rate puff</a:t>
            </a:r>
          </a:p>
          <a:p>
            <a:r>
              <a:rPr lang="en-US" strike="sngStrike" dirty="0" smtClean="0"/>
              <a:t>Daniel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9636151" y="3135086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HOMICIDE:LUX:COINTOWN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32274" y="3818175"/>
            <a:ext cx="17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Thomas-is-dieter</a:t>
            </a:r>
          </a:p>
          <a:p>
            <a:r>
              <a:rPr lang="en-US" dirty="0" err="1" smtClean="0"/>
              <a:t>VIRGINIA.mARY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605" y="2048278"/>
            <a:ext cx="1040946" cy="543978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523152" y="2060972"/>
            <a:ext cx="2193397" cy="188809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G</a:t>
            </a:r>
            <a:endParaRPr lang="en-US" sz="9600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980234" y="2155371"/>
            <a:ext cx="3066236" cy="164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20969" y="1946507"/>
            <a:ext cx="2104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56k modem</a:t>
            </a:r>
          </a:p>
          <a:p>
            <a:r>
              <a:rPr lang="en-US" dirty="0" smtClean="0"/>
              <a:t>756 modem flat rate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619850" y="5090408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100DM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81" y="5024559"/>
            <a:ext cx="1524674" cy="71804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860" y="4046581"/>
            <a:ext cx="1632855" cy="88046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773464" y="3385953"/>
            <a:ext cx="25683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</a:t>
            </a:r>
            <a:r>
              <a:rPr lang="en-US" sz="800" strike="sngStrike" dirty="0" smtClean="0"/>
              <a:t>Gerad </a:t>
            </a:r>
            <a:r>
              <a:rPr lang="en-US" sz="800" strike="sngStrike" dirty="0" err="1" smtClean="0"/>
              <a:t>larious.touch.accnetyer.damiler.apple.ibm.roth</a:t>
            </a:r>
            <a:endParaRPr lang="en-US" sz="800" strike="sngStrike" dirty="0" smtClean="0"/>
          </a:p>
          <a:p>
            <a:r>
              <a:rPr lang="en-US" dirty="0" smtClean="0"/>
              <a:t>FORT MYERS.G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7846" y="3677249"/>
            <a:ext cx="16273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nonPolciCfg</a:t>
            </a:r>
            <a:r>
              <a:rPr lang="en-US" sz="800" dirty="0" smtClean="0"/>
              <a:t>(Spanish-</a:t>
            </a:r>
            <a:r>
              <a:rPr lang="en-US" sz="800" dirty="0" err="1" smtClean="0"/>
              <a:t>MexicnaGod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6046470" y="1946507"/>
            <a:ext cx="1416081" cy="770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378134" y="1815737"/>
            <a:ext cx="5172806" cy="4245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797143" y="1627851"/>
            <a:ext cx="8515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BERLIN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754752" y="1898616"/>
            <a:ext cx="14622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VP GERMANY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975784" y="1303098"/>
            <a:ext cx="172835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125097" y="1510546"/>
            <a:ext cx="679269" cy="486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A5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 flipH="1">
            <a:off x="4353590" y="4243492"/>
            <a:ext cx="548523" cy="486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A5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8423682" y="5383580"/>
            <a:ext cx="2267367" cy="359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423682" y="5878286"/>
            <a:ext cx="2280460" cy="9797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683122" y="5172473"/>
            <a:ext cx="17844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</a:p>
          <a:p>
            <a:r>
              <a:rPr lang="en-US" dirty="0" smtClean="0"/>
              <a:t>FEDERAL</a:t>
            </a:r>
          </a:p>
          <a:p>
            <a:r>
              <a:rPr lang="en-US" dirty="0" smtClean="0"/>
              <a:t>STATE</a:t>
            </a:r>
          </a:p>
          <a:p>
            <a:r>
              <a:rPr lang="en-US" dirty="0" smtClean="0"/>
              <a:t>ITNERNATIONAL</a:t>
            </a:r>
          </a:p>
          <a:p>
            <a:r>
              <a:rPr lang="en-US" sz="800" strike="sngStrike" dirty="0" err="1" smtClean="0"/>
              <a:t>Gorbache,angela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merkel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damiler</a:t>
            </a:r>
            <a:endParaRPr lang="en-US" sz="800" strike="sngStrike" dirty="0"/>
          </a:p>
        </p:txBody>
      </p:sp>
      <p:cxnSp>
        <p:nvCxnSpPr>
          <p:cNvPr id="44" name="Straight Connector 43"/>
          <p:cNvCxnSpPr>
            <a:endCxn id="8" idx="2"/>
          </p:cNvCxnSpPr>
          <p:nvPr/>
        </p:nvCxnSpPr>
        <p:spPr>
          <a:xfrm>
            <a:off x="1071154" y="5090408"/>
            <a:ext cx="3824584" cy="533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35" y="5699889"/>
            <a:ext cx="1234062" cy="67607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172" y="5787240"/>
            <a:ext cx="924346" cy="61403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064" y="5827017"/>
            <a:ext cx="999377" cy="524673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 rot="19356023">
            <a:off x="5498933" y="5011790"/>
            <a:ext cx="718457" cy="472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 rot="19103072">
            <a:off x="5474710" y="5063465"/>
            <a:ext cx="794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§Theft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872903" y="6365505"/>
            <a:ext cx="57193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Incident: 000.tw.pns.</a:t>
            </a:r>
            <a:r>
              <a:rPr lang="en-US" sz="1400" strike="sngStrike" dirty="0" smtClean="0"/>
              <a:t>lsint(fuck </a:t>
            </a:r>
            <a:r>
              <a:rPr lang="en-US" sz="1400" strike="sngStrike" dirty="0" err="1" smtClean="0"/>
              <a:t>denise</a:t>
            </a:r>
            <a:r>
              <a:rPr lang="en-US" sz="1400" strike="sngStrike" dirty="0" smtClean="0"/>
              <a:t>), </a:t>
            </a:r>
            <a:r>
              <a:rPr lang="en-US" sz="1400" strike="sngStrike" dirty="0" err="1" smtClean="0"/>
              <a:t>descirpto</a:t>
            </a:r>
            <a:r>
              <a:rPr lang="en-US" sz="1400" strike="sngStrike" dirty="0" smtClean="0"/>
              <a:t> of x/y language </a:t>
            </a:r>
            <a:r>
              <a:rPr lang="en-US" sz="1400" strike="sngStrike" dirty="0" err="1" smtClean="0"/>
              <a:t>coodiantes</a:t>
            </a:r>
            <a:endParaRPr lang="en-US" sz="1400" strike="sngStrike" dirty="0" smtClean="0"/>
          </a:p>
          <a:p>
            <a:r>
              <a:rPr lang="en-US" sz="1400" strike="sngStrike" dirty="0" err="1" smtClean="0"/>
              <a:t>Assuemd</a:t>
            </a:r>
            <a:r>
              <a:rPr lang="en-US" sz="1400" strike="sngStrike" dirty="0" smtClean="0"/>
              <a:t>, </a:t>
            </a:r>
            <a:r>
              <a:rPr lang="en-US" sz="1400" strike="sngStrike" dirty="0" err="1" smtClean="0"/>
              <a:t>mona</a:t>
            </a:r>
            <a:r>
              <a:rPr lang="en-US" sz="1400" strike="sngStrike" dirty="0" smtClean="0"/>
              <a:t> </a:t>
            </a:r>
            <a:r>
              <a:rPr lang="en-US" sz="1400" strike="sngStrike" dirty="0" err="1" smtClean="0"/>
              <a:t>lisa</a:t>
            </a:r>
            <a:endParaRPr lang="en-US" sz="1400" strike="sngStrike" dirty="0"/>
          </a:p>
        </p:txBody>
      </p:sp>
      <p:cxnSp>
        <p:nvCxnSpPr>
          <p:cNvPr id="54" name="Straight Arrow Connector 53"/>
          <p:cNvCxnSpPr>
            <a:endCxn id="48" idx="2"/>
          </p:cNvCxnSpPr>
          <p:nvPr/>
        </p:nvCxnSpPr>
        <p:spPr>
          <a:xfrm flipH="1" flipV="1">
            <a:off x="6001708" y="5435884"/>
            <a:ext cx="285378" cy="853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607846" y="6495912"/>
            <a:ext cx="1012004" cy="13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06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629" y="2142847"/>
            <a:ext cx="6325962" cy="3559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537" y="2044873"/>
            <a:ext cx="660761" cy="6607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53" y="2035714"/>
            <a:ext cx="648997" cy="6489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092940" cy="9601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934118"/>
            <a:ext cx="12092940" cy="3657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25635" y="1851048"/>
            <a:ext cx="105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Tom/tom</a:t>
            </a:r>
            <a:endParaRPr lang="en-US" strike="sngStrike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031966" y="2684711"/>
            <a:ext cx="2220685" cy="228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058" y="2142847"/>
            <a:ext cx="764948" cy="46481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625635" y="1567543"/>
            <a:ext cx="832371" cy="13454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89166" y="3658012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WHITE.KING.</a:t>
            </a:r>
            <a:r>
              <a:rPr lang="en-US" sz="800" strike="sngStrike" dirty="0" err="1" smtClean="0"/>
              <a:t>interview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phone.eva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braou</a:t>
            </a:r>
            <a:endParaRPr lang="en-US" sz="8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1764883" y="3442568"/>
            <a:ext cx="23342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Gorbache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).interview </a:t>
            </a:r>
            <a:r>
              <a:rPr lang="en-US" sz="800" strike="sngStrike" dirty="0" err="1" smtClean="0"/>
              <a:t>photeo</a:t>
            </a:r>
            <a:r>
              <a:rPr lang="en-US" sz="800" strike="sngStrike" dirty="0" smtClean="0"/>
              <a:t> tom/tomboy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1016123" y="4168250"/>
            <a:ext cx="5325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VERFASSSWIEDRIG</a:t>
            </a:r>
          </a:p>
          <a:p>
            <a:r>
              <a:rPr lang="en-US" dirty="0" smtClean="0"/>
              <a:t>VIOLATIONS </a:t>
            </a:r>
            <a:r>
              <a:rPr lang="en-US" dirty="0" err="1" smtClean="0"/>
              <a:t>CONSITTUIONx</a:t>
            </a:r>
            <a:r>
              <a:rPr lang="en-US" dirty="0" smtClean="0"/>
              <a:t>/y </a:t>
            </a:r>
            <a:r>
              <a:rPr lang="en-US" strike="sngStrike" dirty="0" err="1" smtClean="0"/>
              <a:t>Braunschwieg</a:t>
            </a:r>
            <a:r>
              <a:rPr lang="en-US" strike="sngStrike" dirty="0" smtClean="0"/>
              <a:t>, car broke</a:t>
            </a:r>
          </a:p>
          <a:p>
            <a:r>
              <a:rPr lang="en-US" dirty="0"/>
              <a:t> </a:t>
            </a:r>
            <a:r>
              <a:rPr lang="en-US" dirty="0" smtClean="0"/>
              <a:t>  IPX FORT MYERS / FORT WORTH </a:t>
            </a:r>
            <a:r>
              <a:rPr lang="en-US" strike="sngStrike" dirty="0" smtClean="0"/>
              <a:t>car broke</a:t>
            </a:r>
          </a:p>
          <a:p>
            <a:r>
              <a:rPr lang="en-US" dirty="0" smtClean="0"/>
              <a:t>2017 </a:t>
            </a:r>
          </a:p>
          <a:p>
            <a:r>
              <a:rPr lang="en-US" dirty="0" smtClean="0"/>
              <a:t>FBI:WMD:GREEN</a:t>
            </a:r>
            <a:r>
              <a:rPr lang="en-US" strike="sngStrike" dirty="0" smtClean="0"/>
              <a:t>( interview tom/tom)</a:t>
            </a:r>
            <a:r>
              <a:rPr lang="en-US" dirty="0" smtClean="0"/>
              <a:t> 2016</a:t>
            </a:r>
            <a:endParaRPr lang="en-US" dirty="0"/>
          </a:p>
        </p:txBody>
      </p:sp>
      <p:sp>
        <p:nvSpPr>
          <p:cNvPr id="18" name="Regular Pentagon 17"/>
          <p:cNvSpPr/>
          <p:nvPr/>
        </p:nvSpPr>
        <p:spPr>
          <a:xfrm>
            <a:off x="4095364" y="3077273"/>
            <a:ext cx="1633004" cy="1338985"/>
          </a:xfrm>
          <a:prstGeom prst="pentago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095365" y="4001459"/>
            <a:ext cx="54079" cy="727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0571" y="2657280"/>
            <a:ext cx="13692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Picture 1990 Yugoslavia War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8582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1477</Words>
  <Application>Microsoft Office PowerPoint</Application>
  <PresentationFormat>Widescreen</PresentationFormat>
  <Paragraphs>533</Paragraphs>
  <Slides>29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Google Sans</vt:lpstr>
      <vt:lpstr>Material Icons Extended</vt:lpstr>
      <vt:lpstr>Roboto</vt:lpstr>
      <vt:lpstr>Office Theme</vt:lpstr>
      <vt:lpstr>Packager Shell Object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51</cp:revision>
  <dcterms:created xsi:type="dcterms:W3CDTF">2023-07-13T13:09:07Z</dcterms:created>
  <dcterms:modified xsi:type="dcterms:W3CDTF">2023-07-13T20:32:15Z</dcterms:modified>
</cp:coreProperties>
</file>